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</p:sldIdLst>
  <p:sldSz cy="5143500" cx="9144000"/>
  <p:notesSz cx="6858000" cy="9144000"/>
  <p:embeddedFontLst>
    <p:embeddedFont>
      <p:font typeface="Josefin Sans Medium"/>
      <p:regular r:id="rId27"/>
      <p:bold r:id="rId28"/>
      <p:italic r:id="rId29"/>
      <p:boldItalic r:id="rId30"/>
    </p:embeddedFont>
    <p:embeddedFont>
      <p:font typeface="Bebas Neue"/>
      <p:regular r:id="rId31"/>
    </p:embeddedFont>
    <p:embeddedFont>
      <p:font typeface="Squada One"/>
      <p:regular r:id="rId32"/>
    </p:embeddedFont>
    <p:embeddedFont>
      <p:font typeface="Josefin Sans"/>
      <p:regular r:id="rId33"/>
      <p:bold r:id="rId34"/>
      <p:italic r:id="rId35"/>
      <p:boldItalic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font" Target="fonts/JosefinSansMedium-bold.fntdata"/><Relationship Id="rId27" Type="http://schemas.openxmlformats.org/officeDocument/2006/relationships/font" Target="fonts/JosefinSansMedium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JosefinSansMedium-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BebasNeue-regular.fntdata"/><Relationship Id="rId30" Type="http://schemas.openxmlformats.org/officeDocument/2006/relationships/font" Target="fonts/JosefinSansMedium-boldItalic.fntdata"/><Relationship Id="rId11" Type="http://schemas.openxmlformats.org/officeDocument/2006/relationships/slide" Target="slides/slide7.xml"/><Relationship Id="rId33" Type="http://schemas.openxmlformats.org/officeDocument/2006/relationships/font" Target="fonts/JosefinSans-regular.fntdata"/><Relationship Id="rId10" Type="http://schemas.openxmlformats.org/officeDocument/2006/relationships/slide" Target="slides/slide6.xml"/><Relationship Id="rId32" Type="http://schemas.openxmlformats.org/officeDocument/2006/relationships/font" Target="fonts/SquadaOne-regular.fntdata"/><Relationship Id="rId13" Type="http://schemas.openxmlformats.org/officeDocument/2006/relationships/slide" Target="slides/slide9.xml"/><Relationship Id="rId35" Type="http://schemas.openxmlformats.org/officeDocument/2006/relationships/font" Target="fonts/JosefinSans-italic.fntdata"/><Relationship Id="rId12" Type="http://schemas.openxmlformats.org/officeDocument/2006/relationships/slide" Target="slides/slide8.xml"/><Relationship Id="rId34" Type="http://schemas.openxmlformats.org/officeDocument/2006/relationships/font" Target="fonts/JosefinSans-bold.fntdata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36" Type="http://schemas.openxmlformats.org/officeDocument/2006/relationships/font" Target="fonts/JosefinSans-boldItalic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263e0c3946_0_286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263e0c3946_0_286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2f11298d024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2f11298d024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11298d024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11298d024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2f11298d024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2f11298d024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2f11298d024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2f11298d024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2f11298d024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2f11298d024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2f11298d024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2f11298d024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279bd38f2cf_0_4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279bd38f2cf_0_4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21c0a691dfd_0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21c0a691dfd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21c0a691df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Google Shape;507;g21c0a691df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21c0a691dfd_0_4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Google Shape;544;g21c0a691dfd_0_4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1263e0c3946_0_289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1263e0c3946_0_289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1263e0c3946_0_292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1263e0c3946_0_292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1263e0c3946_0_290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3" name="Google Shape;563;g1263e0c3946_0_290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21c0a691dfd_0_7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" name="Google Shape;585;g21c0a691dfd_0_7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1263e0c3946_0_29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1263e0c3946_0_29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1263e0c3946_0_294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1263e0c3946_0_294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 maybe some of us remembered these versions of battleship we used to play while we were younger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279bd38f2cf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279bd38f2cf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1263e0c3946_0_293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1263e0c3946_0_293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1263e0c3946_0_29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1263e0c3946_0_29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1263e0c3946_0_289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1263e0c3946_0_289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21c0a691dfd_0_2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21c0a691dfd_0_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-13200" y="-15075"/>
            <a:ext cx="9157200" cy="5158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" name="Google Shape;10;p2"/>
          <p:cNvPicPr preferRelativeResize="0"/>
          <p:nvPr/>
        </p:nvPicPr>
        <p:blipFill rotWithShape="1">
          <a:blip r:embed="rId2">
            <a:alphaModFix amt="11000"/>
          </a:blip>
          <a:srcRect b="7276" l="0" r="0" t="7019"/>
          <a:stretch/>
        </p:blipFill>
        <p:spPr>
          <a:xfrm>
            <a:off x="-6600" y="-15075"/>
            <a:ext cx="9157202" cy="5158499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/>
          <p:nvPr>
            <p:ph type="ctrTitle"/>
          </p:nvPr>
        </p:nvSpPr>
        <p:spPr>
          <a:xfrm>
            <a:off x="715100" y="1399875"/>
            <a:ext cx="6173100" cy="178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89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715100" y="3357813"/>
            <a:ext cx="4028100" cy="40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56554D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1"/>
          <p:cNvSpPr/>
          <p:nvPr/>
        </p:nvSpPr>
        <p:spPr>
          <a:xfrm>
            <a:off x="-13200" y="-15075"/>
            <a:ext cx="9157200" cy="5158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5" name="Google Shape;55;p11"/>
          <p:cNvPicPr preferRelativeResize="0"/>
          <p:nvPr/>
        </p:nvPicPr>
        <p:blipFill rotWithShape="1">
          <a:blip r:embed="rId2">
            <a:alphaModFix amt="11000"/>
          </a:blip>
          <a:srcRect b="7276" l="0" r="0" t="7019"/>
          <a:stretch/>
        </p:blipFill>
        <p:spPr>
          <a:xfrm>
            <a:off x="-6600" y="-7500"/>
            <a:ext cx="9157202" cy="5158499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1"/>
          <p:cNvSpPr txBox="1"/>
          <p:nvPr>
            <p:ph hasCustomPrompt="1" type="title"/>
          </p:nvPr>
        </p:nvSpPr>
        <p:spPr>
          <a:xfrm>
            <a:off x="1279850" y="1494075"/>
            <a:ext cx="6576000" cy="201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181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57" name="Google Shape;57;p11"/>
          <p:cNvSpPr txBox="1"/>
          <p:nvPr>
            <p:ph idx="1" type="subTitle"/>
          </p:nvPr>
        </p:nvSpPr>
        <p:spPr>
          <a:xfrm>
            <a:off x="1279850" y="3512026"/>
            <a:ext cx="6576000" cy="43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3"/>
          <p:cNvSpPr/>
          <p:nvPr/>
        </p:nvSpPr>
        <p:spPr>
          <a:xfrm>
            <a:off x="-13200" y="-15075"/>
            <a:ext cx="9157200" cy="5158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1" name="Google Shape;61;p13"/>
          <p:cNvPicPr preferRelativeResize="0"/>
          <p:nvPr/>
        </p:nvPicPr>
        <p:blipFill rotWithShape="1">
          <a:blip r:embed="rId2">
            <a:alphaModFix amt="11000"/>
          </a:blip>
          <a:srcRect b="7276" l="0" r="0" t="7019"/>
          <a:stretch/>
        </p:blipFill>
        <p:spPr>
          <a:xfrm>
            <a:off x="-6600" y="-15075"/>
            <a:ext cx="9157202" cy="5158499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3"/>
          <p:cNvSpPr txBox="1"/>
          <p:nvPr>
            <p:ph type="title"/>
          </p:nvPr>
        </p:nvSpPr>
        <p:spPr>
          <a:xfrm>
            <a:off x="720075" y="1867025"/>
            <a:ext cx="3585300" cy="43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3" name="Google Shape;63;p13"/>
          <p:cNvSpPr txBox="1"/>
          <p:nvPr>
            <p:ph hasCustomPrompt="1" idx="2" type="title"/>
          </p:nvPr>
        </p:nvSpPr>
        <p:spPr>
          <a:xfrm>
            <a:off x="720075" y="1059650"/>
            <a:ext cx="1957200" cy="80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6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4" name="Google Shape;64;p13"/>
          <p:cNvSpPr txBox="1"/>
          <p:nvPr>
            <p:ph idx="1" type="subTitle"/>
          </p:nvPr>
        </p:nvSpPr>
        <p:spPr>
          <a:xfrm>
            <a:off x="720075" y="2305025"/>
            <a:ext cx="2422200" cy="52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56554D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13"/>
          <p:cNvSpPr txBox="1"/>
          <p:nvPr>
            <p:ph idx="3" type="title"/>
          </p:nvPr>
        </p:nvSpPr>
        <p:spPr>
          <a:xfrm>
            <a:off x="4838630" y="1867025"/>
            <a:ext cx="3585300" cy="43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6" name="Google Shape;66;p13"/>
          <p:cNvSpPr txBox="1"/>
          <p:nvPr>
            <p:ph hasCustomPrompt="1" idx="4" type="title"/>
          </p:nvPr>
        </p:nvSpPr>
        <p:spPr>
          <a:xfrm>
            <a:off x="4838625" y="1060076"/>
            <a:ext cx="1957200" cy="80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6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7" name="Google Shape;67;p13"/>
          <p:cNvSpPr txBox="1"/>
          <p:nvPr>
            <p:ph idx="5" type="subTitle"/>
          </p:nvPr>
        </p:nvSpPr>
        <p:spPr>
          <a:xfrm>
            <a:off x="4838625" y="2305025"/>
            <a:ext cx="2422200" cy="52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56554D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13"/>
          <p:cNvSpPr txBox="1"/>
          <p:nvPr>
            <p:ph idx="6" type="title"/>
          </p:nvPr>
        </p:nvSpPr>
        <p:spPr>
          <a:xfrm>
            <a:off x="720075" y="3641300"/>
            <a:ext cx="3585300" cy="43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9" name="Google Shape;69;p13"/>
          <p:cNvSpPr txBox="1"/>
          <p:nvPr>
            <p:ph hasCustomPrompt="1" idx="7" type="title"/>
          </p:nvPr>
        </p:nvSpPr>
        <p:spPr>
          <a:xfrm>
            <a:off x="720075" y="2834225"/>
            <a:ext cx="1957200" cy="80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6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0" name="Google Shape;70;p13"/>
          <p:cNvSpPr txBox="1"/>
          <p:nvPr>
            <p:ph idx="8" type="subTitle"/>
          </p:nvPr>
        </p:nvSpPr>
        <p:spPr>
          <a:xfrm>
            <a:off x="720075" y="4079300"/>
            <a:ext cx="2422200" cy="52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56554D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3"/>
          <p:cNvSpPr txBox="1"/>
          <p:nvPr>
            <p:ph idx="9" type="title"/>
          </p:nvPr>
        </p:nvSpPr>
        <p:spPr>
          <a:xfrm>
            <a:off x="4838630" y="3641300"/>
            <a:ext cx="3585300" cy="43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2" name="Google Shape;72;p13"/>
          <p:cNvSpPr txBox="1"/>
          <p:nvPr>
            <p:ph hasCustomPrompt="1" idx="13" type="title"/>
          </p:nvPr>
        </p:nvSpPr>
        <p:spPr>
          <a:xfrm>
            <a:off x="4838625" y="2834225"/>
            <a:ext cx="1957200" cy="80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6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3" name="Google Shape;73;p13"/>
          <p:cNvSpPr txBox="1"/>
          <p:nvPr>
            <p:ph idx="14" type="subTitle"/>
          </p:nvPr>
        </p:nvSpPr>
        <p:spPr>
          <a:xfrm>
            <a:off x="4838625" y="4079300"/>
            <a:ext cx="2422200" cy="52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56554D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3"/>
          <p:cNvSpPr txBox="1"/>
          <p:nvPr>
            <p:ph idx="15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4"/>
          <p:cNvSpPr/>
          <p:nvPr/>
        </p:nvSpPr>
        <p:spPr>
          <a:xfrm>
            <a:off x="-13200" y="-15075"/>
            <a:ext cx="9157200" cy="5158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7" name="Google Shape;77;p14"/>
          <p:cNvPicPr preferRelativeResize="0"/>
          <p:nvPr/>
        </p:nvPicPr>
        <p:blipFill rotWithShape="1">
          <a:blip r:embed="rId2">
            <a:alphaModFix amt="11000"/>
          </a:blip>
          <a:srcRect b="7276" l="0" r="0" t="7019"/>
          <a:stretch/>
        </p:blipFill>
        <p:spPr>
          <a:xfrm>
            <a:off x="-6600" y="-15075"/>
            <a:ext cx="9157202" cy="5158499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4"/>
          <p:cNvSpPr txBox="1"/>
          <p:nvPr>
            <p:ph type="title"/>
          </p:nvPr>
        </p:nvSpPr>
        <p:spPr>
          <a:xfrm>
            <a:off x="3497863" y="3198925"/>
            <a:ext cx="4188000" cy="53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9" name="Google Shape;79;p14"/>
          <p:cNvSpPr txBox="1"/>
          <p:nvPr>
            <p:ph idx="1" type="subTitle"/>
          </p:nvPr>
        </p:nvSpPr>
        <p:spPr>
          <a:xfrm>
            <a:off x="1458138" y="1320975"/>
            <a:ext cx="6227700" cy="174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/>
          <p:nvPr/>
        </p:nvSpPr>
        <p:spPr>
          <a:xfrm>
            <a:off x="-13200" y="-15075"/>
            <a:ext cx="9157200" cy="5158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2" name="Google Shape;82;p15"/>
          <p:cNvPicPr preferRelativeResize="0"/>
          <p:nvPr/>
        </p:nvPicPr>
        <p:blipFill rotWithShape="1">
          <a:blip r:embed="rId2">
            <a:alphaModFix amt="11000"/>
          </a:blip>
          <a:srcRect b="7276" l="0" r="0" t="7019"/>
          <a:stretch/>
        </p:blipFill>
        <p:spPr>
          <a:xfrm>
            <a:off x="-6600" y="-15075"/>
            <a:ext cx="9157202" cy="5158499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5"/>
          <p:cNvSpPr txBox="1"/>
          <p:nvPr>
            <p:ph idx="1" type="subTitle"/>
          </p:nvPr>
        </p:nvSpPr>
        <p:spPr>
          <a:xfrm>
            <a:off x="5482500" y="2181000"/>
            <a:ext cx="2907600" cy="135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15"/>
          <p:cNvSpPr txBox="1"/>
          <p:nvPr>
            <p:ph type="title"/>
          </p:nvPr>
        </p:nvSpPr>
        <p:spPr>
          <a:xfrm>
            <a:off x="5482500" y="1608300"/>
            <a:ext cx="2907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/>
          <p:nvPr/>
        </p:nvSpPr>
        <p:spPr>
          <a:xfrm>
            <a:off x="-13200" y="-15075"/>
            <a:ext cx="9157200" cy="5158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7" name="Google Shape;87;p16"/>
          <p:cNvPicPr preferRelativeResize="0"/>
          <p:nvPr/>
        </p:nvPicPr>
        <p:blipFill rotWithShape="1">
          <a:blip r:embed="rId2">
            <a:alphaModFix amt="11000"/>
          </a:blip>
          <a:srcRect b="7276" l="0" r="0" t="7019"/>
          <a:stretch/>
        </p:blipFill>
        <p:spPr>
          <a:xfrm>
            <a:off x="-6600" y="-15075"/>
            <a:ext cx="9157202" cy="5158499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6"/>
          <p:cNvSpPr txBox="1"/>
          <p:nvPr>
            <p:ph idx="1" type="subTitle"/>
          </p:nvPr>
        </p:nvSpPr>
        <p:spPr>
          <a:xfrm>
            <a:off x="2616350" y="2202375"/>
            <a:ext cx="1965900" cy="36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quada One"/>
              <a:buNone/>
              <a:defRPr sz="2700">
                <a:latin typeface="Squada One"/>
                <a:ea typeface="Squada One"/>
                <a:cs typeface="Squada One"/>
                <a:sym typeface="Squad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quada One"/>
              <a:buNone/>
              <a:defRPr sz="2500">
                <a:latin typeface="Squada One"/>
                <a:ea typeface="Squada One"/>
                <a:cs typeface="Squada One"/>
                <a:sym typeface="Squada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quada One"/>
              <a:buNone/>
              <a:defRPr sz="2500">
                <a:latin typeface="Squada One"/>
                <a:ea typeface="Squada One"/>
                <a:cs typeface="Squada One"/>
                <a:sym typeface="Squada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quada One"/>
              <a:buNone/>
              <a:defRPr sz="2500">
                <a:latin typeface="Squada One"/>
                <a:ea typeface="Squada One"/>
                <a:cs typeface="Squada One"/>
                <a:sym typeface="Squada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quada One"/>
              <a:buNone/>
              <a:defRPr sz="2500">
                <a:latin typeface="Squada One"/>
                <a:ea typeface="Squada One"/>
                <a:cs typeface="Squada One"/>
                <a:sym typeface="Squada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quada One"/>
              <a:buNone/>
              <a:defRPr sz="2500">
                <a:latin typeface="Squada One"/>
                <a:ea typeface="Squada One"/>
                <a:cs typeface="Squada One"/>
                <a:sym typeface="Squada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quada One"/>
              <a:buNone/>
              <a:defRPr sz="2500">
                <a:latin typeface="Squada One"/>
                <a:ea typeface="Squada One"/>
                <a:cs typeface="Squada One"/>
                <a:sym typeface="Squada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quada One"/>
              <a:buNone/>
              <a:defRPr sz="2500">
                <a:latin typeface="Squada One"/>
                <a:ea typeface="Squada One"/>
                <a:cs typeface="Squada One"/>
                <a:sym typeface="Squada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quada One"/>
              <a:buNone/>
              <a:defRPr sz="2500"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sp>
        <p:nvSpPr>
          <p:cNvPr id="89" name="Google Shape;89;p16"/>
          <p:cNvSpPr txBox="1"/>
          <p:nvPr>
            <p:ph idx="2" type="subTitle"/>
          </p:nvPr>
        </p:nvSpPr>
        <p:spPr>
          <a:xfrm>
            <a:off x="6445725" y="2202375"/>
            <a:ext cx="1962600" cy="36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quada One"/>
              <a:buNone/>
              <a:defRPr sz="2700">
                <a:latin typeface="Squada One"/>
                <a:ea typeface="Squada One"/>
                <a:cs typeface="Squada One"/>
                <a:sym typeface="Squad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quada One"/>
              <a:buNone/>
              <a:defRPr sz="2500">
                <a:latin typeface="Squada One"/>
                <a:ea typeface="Squada One"/>
                <a:cs typeface="Squada One"/>
                <a:sym typeface="Squada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quada One"/>
              <a:buNone/>
              <a:defRPr sz="2500">
                <a:latin typeface="Squada One"/>
                <a:ea typeface="Squada One"/>
                <a:cs typeface="Squada One"/>
                <a:sym typeface="Squada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quada One"/>
              <a:buNone/>
              <a:defRPr sz="2500">
                <a:latin typeface="Squada One"/>
                <a:ea typeface="Squada One"/>
                <a:cs typeface="Squada One"/>
                <a:sym typeface="Squada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quada One"/>
              <a:buNone/>
              <a:defRPr sz="2500">
                <a:latin typeface="Squada One"/>
                <a:ea typeface="Squada One"/>
                <a:cs typeface="Squada One"/>
                <a:sym typeface="Squada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quada One"/>
              <a:buNone/>
              <a:defRPr sz="2500">
                <a:latin typeface="Squada One"/>
                <a:ea typeface="Squada One"/>
                <a:cs typeface="Squada One"/>
                <a:sym typeface="Squada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quada One"/>
              <a:buNone/>
              <a:defRPr sz="2500">
                <a:latin typeface="Squada One"/>
                <a:ea typeface="Squada One"/>
                <a:cs typeface="Squada One"/>
                <a:sym typeface="Squada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quada One"/>
              <a:buNone/>
              <a:defRPr sz="2500">
                <a:latin typeface="Squada One"/>
                <a:ea typeface="Squada One"/>
                <a:cs typeface="Squada One"/>
                <a:sym typeface="Squada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quada One"/>
              <a:buNone/>
              <a:defRPr sz="2500"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sp>
        <p:nvSpPr>
          <p:cNvPr id="90" name="Google Shape;90;p16"/>
          <p:cNvSpPr txBox="1"/>
          <p:nvPr>
            <p:ph idx="3" type="subTitle"/>
          </p:nvPr>
        </p:nvSpPr>
        <p:spPr>
          <a:xfrm>
            <a:off x="2616350" y="2621775"/>
            <a:ext cx="1702500" cy="81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16"/>
          <p:cNvSpPr txBox="1"/>
          <p:nvPr>
            <p:ph idx="4" type="subTitle"/>
          </p:nvPr>
        </p:nvSpPr>
        <p:spPr>
          <a:xfrm>
            <a:off x="6445725" y="2617875"/>
            <a:ext cx="1700700" cy="81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1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BLANK_1_1_1_2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/>
          <p:nvPr/>
        </p:nvSpPr>
        <p:spPr>
          <a:xfrm>
            <a:off x="-13200" y="-15075"/>
            <a:ext cx="9157200" cy="5158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5" name="Google Shape;95;p17"/>
          <p:cNvPicPr preferRelativeResize="0"/>
          <p:nvPr/>
        </p:nvPicPr>
        <p:blipFill rotWithShape="1">
          <a:blip r:embed="rId2">
            <a:alphaModFix amt="11000"/>
          </a:blip>
          <a:srcRect b="7276" l="0" r="0" t="7019"/>
          <a:stretch/>
        </p:blipFill>
        <p:spPr>
          <a:xfrm>
            <a:off x="-6600" y="-15075"/>
            <a:ext cx="9157202" cy="5158499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7"/>
          <p:cNvSpPr txBox="1"/>
          <p:nvPr>
            <p:ph type="title"/>
          </p:nvPr>
        </p:nvSpPr>
        <p:spPr>
          <a:xfrm>
            <a:off x="720000" y="2553372"/>
            <a:ext cx="2336400" cy="39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7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Font typeface="Squada One"/>
              <a:buNone/>
              <a:defRPr sz="2500">
                <a:latin typeface="Squada One"/>
                <a:ea typeface="Squada One"/>
                <a:cs typeface="Squada One"/>
                <a:sym typeface="Squad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Font typeface="Squada One"/>
              <a:buNone/>
              <a:defRPr sz="2500">
                <a:latin typeface="Squada One"/>
                <a:ea typeface="Squada One"/>
                <a:cs typeface="Squada One"/>
                <a:sym typeface="Squad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Font typeface="Squada One"/>
              <a:buNone/>
              <a:defRPr sz="2500">
                <a:latin typeface="Squada One"/>
                <a:ea typeface="Squada One"/>
                <a:cs typeface="Squada One"/>
                <a:sym typeface="Squad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Font typeface="Squada One"/>
              <a:buNone/>
              <a:defRPr sz="2500">
                <a:latin typeface="Squada One"/>
                <a:ea typeface="Squada One"/>
                <a:cs typeface="Squada One"/>
                <a:sym typeface="Squad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Font typeface="Squada One"/>
              <a:buNone/>
              <a:defRPr sz="2500">
                <a:latin typeface="Squada One"/>
                <a:ea typeface="Squada One"/>
                <a:cs typeface="Squada One"/>
                <a:sym typeface="Squad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Font typeface="Squada One"/>
              <a:buNone/>
              <a:defRPr sz="2500">
                <a:latin typeface="Squada One"/>
                <a:ea typeface="Squada One"/>
                <a:cs typeface="Squada One"/>
                <a:sym typeface="Squad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Font typeface="Squada One"/>
              <a:buNone/>
              <a:defRPr sz="2500">
                <a:latin typeface="Squada One"/>
                <a:ea typeface="Squada One"/>
                <a:cs typeface="Squada One"/>
                <a:sym typeface="Squad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Font typeface="Squada One"/>
              <a:buNone/>
              <a:defRPr sz="2500"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sp>
        <p:nvSpPr>
          <p:cNvPr id="97" name="Google Shape;97;p17"/>
          <p:cNvSpPr txBox="1"/>
          <p:nvPr>
            <p:ph idx="1" type="subTitle"/>
          </p:nvPr>
        </p:nvSpPr>
        <p:spPr>
          <a:xfrm>
            <a:off x="720000" y="3009849"/>
            <a:ext cx="2336400" cy="82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17"/>
          <p:cNvSpPr txBox="1"/>
          <p:nvPr>
            <p:ph idx="2" type="title"/>
          </p:nvPr>
        </p:nvSpPr>
        <p:spPr>
          <a:xfrm>
            <a:off x="3403800" y="2553372"/>
            <a:ext cx="2336400" cy="39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7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Font typeface="Squada One"/>
              <a:buNone/>
              <a:defRPr sz="2500">
                <a:latin typeface="Squada One"/>
                <a:ea typeface="Squada One"/>
                <a:cs typeface="Squada One"/>
                <a:sym typeface="Squad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Font typeface="Squada One"/>
              <a:buNone/>
              <a:defRPr sz="2500">
                <a:latin typeface="Squada One"/>
                <a:ea typeface="Squada One"/>
                <a:cs typeface="Squada One"/>
                <a:sym typeface="Squad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Font typeface="Squada One"/>
              <a:buNone/>
              <a:defRPr sz="2500">
                <a:latin typeface="Squada One"/>
                <a:ea typeface="Squada One"/>
                <a:cs typeface="Squada One"/>
                <a:sym typeface="Squad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Font typeface="Squada One"/>
              <a:buNone/>
              <a:defRPr sz="2500">
                <a:latin typeface="Squada One"/>
                <a:ea typeface="Squada One"/>
                <a:cs typeface="Squada One"/>
                <a:sym typeface="Squad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Font typeface="Squada One"/>
              <a:buNone/>
              <a:defRPr sz="2500">
                <a:latin typeface="Squada One"/>
                <a:ea typeface="Squada One"/>
                <a:cs typeface="Squada One"/>
                <a:sym typeface="Squad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Font typeface="Squada One"/>
              <a:buNone/>
              <a:defRPr sz="2500">
                <a:latin typeface="Squada One"/>
                <a:ea typeface="Squada One"/>
                <a:cs typeface="Squada One"/>
                <a:sym typeface="Squad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Font typeface="Squada One"/>
              <a:buNone/>
              <a:defRPr sz="2500">
                <a:latin typeface="Squada One"/>
                <a:ea typeface="Squada One"/>
                <a:cs typeface="Squada One"/>
                <a:sym typeface="Squad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Font typeface="Squada One"/>
              <a:buNone/>
              <a:defRPr sz="2500"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sp>
        <p:nvSpPr>
          <p:cNvPr id="99" name="Google Shape;99;p17"/>
          <p:cNvSpPr txBox="1"/>
          <p:nvPr>
            <p:ph idx="3" type="subTitle"/>
          </p:nvPr>
        </p:nvSpPr>
        <p:spPr>
          <a:xfrm>
            <a:off x="3403800" y="3009849"/>
            <a:ext cx="2336400" cy="82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17"/>
          <p:cNvSpPr txBox="1"/>
          <p:nvPr>
            <p:ph idx="4" type="title"/>
          </p:nvPr>
        </p:nvSpPr>
        <p:spPr>
          <a:xfrm>
            <a:off x="6087600" y="2553372"/>
            <a:ext cx="2336400" cy="39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7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Font typeface="Squada One"/>
              <a:buNone/>
              <a:defRPr sz="2500">
                <a:latin typeface="Squada One"/>
                <a:ea typeface="Squada One"/>
                <a:cs typeface="Squada One"/>
                <a:sym typeface="Squad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Font typeface="Squada One"/>
              <a:buNone/>
              <a:defRPr sz="2500">
                <a:latin typeface="Squada One"/>
                <a:ea typeface="Squada One"/>
                <a:cs typeface="Squada One"/>
                <a:sym typeface="Squad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Font typeface="Squada One"/>
              <a:buNone/>
              <a:defRPr sz="2500">
                <a:latin typeface="Squada One"/>
                <a:ea typeface="Squada One"/>
                <a:cs typeface="Squada One"/>
                <a:sym typeface="Squad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Font typeface="Squada One"/>
              <a:buNone/>
              <a:defRPr sz="2500">
                <a:latin typeface="Squada One"/>
                <a:ea typeface="Squada One"/>
                <a:cs typeface="Squada One"/>
                <a:sym typeface="Squad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Font typeface="Squada One"/>
              <a:buNone/>
              <a:defRPr sz="2500">
                <a:latin typeface="Squada One"/>
                <a:ea typeface="Squada One"/>
                <a:cs typeface="Squada One"/>
                <a:sym typeface="Squad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Font typeface="Squada One"/>
              <a:buNone/>
              <a:defRPr sz="2500">
                <a:latin typeface="Squada One"/>
                <a:ea typeface="Squada One"/>
                <a:cs typeface="Squada One"/>
                <a:sym typeface="Squad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Font typeface="Squada One"/>
              <a:buNone/>
              <a:defRPr sz="2500">
                <a:latin typeface="Squada One"/>
                <a:ea typeface="Squada One"/>
                <a:cs typeface="Squada One"/>
                <a:sym typeface="Squad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Font typeface="Squada One"/>
              <a:buNone/>
              <a:defRPr sz="2500"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sp>
        <p:nvSpPr>
          <p:cNvPr id="101" name="Google Shape;101;p17"/>
          <p:cNvSpPr txBox="1"/>
          <p:nvPr>
            <p:ph idx="5" type="subTitle"/>
          </p:nvPr>
        </p:nvSpPr>
        <p:spPr>
          <a:xfrm>
            <a:off x="6087600" y="3009849"/>
            <a:ext cx="2336400" cy="82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17"/>
          <p:cNvSpPr txBox="1"/>
          <p:nvPr>
            <p:ph idx="6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1_1_1_1_1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8"/>
          <p:cNvSpPr/>
          <p:nvPr/>
        </p:nvSpPr>
        <p:spPr>
          <a:xfrm>
            <a:off x="-13200" y="-15075"/>
            <a:ext cx="9157200" cy="5158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5" name="Google Shape;105;p18"/>
          <p:cNvPicPr preferRelativeResize="0"/>
          <p:nvPr/>
        </p:nvPicPr>
        <p:blipFill rotWithShape="1">
          <a:blip r:embed="rId2">
            <a:alphaModFix amt="11000"/>
          </a:blip>
          <a:srcRect b="7276" l="0" r="0" t="7019"/>
          <a:stretch/>
        </p:blipFill>
        <p:spPr>
          <a:xfrm>
            <a:off x="-6600" y="-15075"/>
            <a:ext cx="9157202" cy="5158499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8"/>
          <p:cNvSpPr txBox="1"/>
          <p:nvPr>
            <p:ph type="title"/>
          </p:nvPr>
        </p:nvSpPr>
        <p:spPr>
          <a:xfrm>
            <a:off x="1195861" y="1683091"/>
            <a:ext cx="2867100" cy="39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7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07" name="Google Shape;107;p18"/>
          <p:cNvSpPr txBox="1"/>
          <p:nvPr>
            <p:ph idx="1" type="subTitle"/>
          </p:nvPr>
        </p:nvSpPr>
        <p:spPr>
          <a:xfrm>
            <a:off x="1195850" y="2125295"/>
            <a:ext cx="2867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Josefin Sans Medium"/>
                <a:ea typeface="Josefin Sans Medium"/>
                <a:cs typeface="Josefin Sans Medium"/>
                <a:sym typeface="Josefin Sans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18"/>
          <p:cNvSpPr txBox="1"/>
          <p:nvPr>
            <p:ph idx="2" type="title"/>
          </p:nvPr>
        </p:nvSpPr>
        <p:spPr>
          <a:xfrm>
            <a:off x="5081039" y="1683091"/>
            <a:ext cx="2867100" cy="39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7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09" name="Google Shape;109;p18"/>
          <p:cNvSpPr txBox="1"/>
          <p:nvPr>
            <p:ph idx="3" type="subTitle"/>
          </p:nvPr>
        </p:nvSpPr>
        <p:spPr>
          <a:xfrm>
            <a:off x="5081041" y="2125295"/>
            <a:ext cx="2867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Josefin Sans Medium"/>
                <a:ea typeface="Josefin Sans Medium"/>
                <a:cs typeface="Josefin Sans Medium"/>
                <a:sym typeface="Josefin Sans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18"/>
          <p:cNvSpPr txBox="1"/>
          <p:nvPr>
            <p:ph idx="4" type="title"/>
          </p:nvPr>
        </p:nvSpPr>
        <p:spPr>
          <a:xfrm>
            <a:off x="1195861" y="3577941"/>
            <a:ext cx="2867100" cy="39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7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11" name="Google Shape;111;p18"/>
          <p:cNvSpPr txBox="1"/>
          <p:nvPr>
            <p:ph idx="5" type="subTitle"/>
          </p:nvPr>
        </p:nvSpPr>
        <p:spPr>
          <a:xfrm>
            <a:off x="1195850" y="4017401"/>
            <a:ext cx="2867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Josefin Sans Medium"/>
                <a:ea typeface="Josefin Sans Medium"/>
                <a:cs typeface="Josefin Sans Medium"/>
                <a:sym typeface="Josefin Sans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18"/>
          <p:cNvSpPr txBox="1"/>
          <p:nvPr>
            <p:ph idx="6" type="title"/>
          </p:nvPr>
        </p:nvSpPr>
        <p:spPr>
          <a:xfrm>
            <a:off x="5081039" y="3577941"/>
            <a:ext cx="2867100" cy="39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7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13" name="Google Shape;113;p18"/>
          <p:cNvSpPr txBox="1"/>
          <p:nvPr>
            <p:ph idx="7" type="subTitle"/>
          </p:nvPr>
        </p:nvSpPr>
        <p:spPr>
          <a:xfrm>
            <a:off x="5081041" y="4017401"/>
            <a:ext cx="2867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Josefin Sans Medium"/>
                <a:ea typeface="Josefin Sans Medium"/>
                <a:cs typeface="Josefin Sans Medium"/>
                <a:sym typeface="Josefin Sans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18"/>
          <p:cNvSpPr txBox="1"/>
          <p:nvPr>
            <p:ph idx="8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BLANK_1_1_1_1_1_1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9"/>
          <p:cNvSpPr/>
          <p:nvPr/>
        </p:nvSpPr>
        <p:spPr>
          <a:xfrm>
            <a:off x="-13200" y="-15075"/>
            <a:ext cx="9157200" cy="5158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7" name="Google Shape;117;p19"/>
          <p:cNvPicPr preferRelativeResize="0"/>
          <p:nvPr/>
        </p:nvPicPr>
        <p:blipFill rotWithShape="1">
          <a:blip r:embed="rId2">
            <a:alphaModFix amt="11000"/>
          </a:blip>
          <a:srcRect b="7276" l="0" r="0" t="7019"/>
          <a:stretch/>
        </p:blipFill>
        <p:spPr>
          <a:xfrm>
            <a:off x="-6600" y="-15075"/>
            <a:ext cx="9157202" cy="5158499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9"/>
          <p:cNvSpPr txBox="1"/>
          <p:nvPr>
            <p:ph type="title"/>
          </p:nvPr>
        </p:nvSpPr>
        <p:spPr>
          <a:xfrm>
            <a:off x="719988" y="1852350"/>
            <a:ext cx="2305500" cy="35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7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19" name="Google Shape;119;p19"/>
          <p:cNvSpPr txBox="1"/>
          <p:nvPr>
            <p:ph idx="1" type="subTitle"/>
          </p:nvPr>
        </p:nvSpPr>
        <p:spPr>
          <a:xfrm>
            <a:off x="720000" y="2269375"/>
            <a:ext cx="230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0" name="Google Shape;120;p19"/>
          <p:cNvSpPr txBox="1"/>
          <p:nvPr>
            <p:ph idx="2" type="title"/>
          </p:nvPr>
        </p:nvSpPr>
        <p:spPr>
          <a:xfrm>
            <a:off x="3419257" y="1852350"/>
            <a:ext cx="2305500" cy="35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7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21" name="Google Shape;121;p19"/>
          <p:cNvSpPr txBox="1"/>
          <p:nvPr>
            <p:ph idx="3" type="subTitle"/>
          </p:nvPr>
        </p:nvSpPr>
        <p:spPr>
          <a:xfrm>
            <a:off x="3419262" y="2269375"/>
            <a:ext cx="230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19"/>
          <p:cNvSpPr txBox="1"/>
          <p:nvPr>
            <p:ph idx="4" type="title"/>
          </p:nvPr>
        </p:nvSpPr>
        <p:spPr>
          <a:xfrm>
            <a:off x="719988" y="3618775"/>
            <a:ext cx="2305500" cy="35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7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23" name="Google Shape;123;p19"/>
          <p:cNvSpPr txBox="1"/>
          <p:nvPr>
            <p:ph idx="5" type="subTitle"/>
          </p:nvPr>
        </p:nvSpPr>
        <p:spPr>
          <a:xfrm>
            <a:off x="720000" y="4035800"/>
            <a:ext cx="230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" name="Google Shape;124;p19"/>
          <p:cNvSpPr txBox="1"/>
          <p:nvPr>
            <p:ph idx="6" type="title"/>
          </p:nvPr>
        </p:nvSpPr>
        <p:spPr>
          <a:xfrm>
            <a:off x="3419257" y="3618775"/>
            <a:ext cx="2305500" cy="35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7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25" name="Google Shape;125;p19"/>
          <p:cNvSpPr txBox="1"/>
          <p:nvPr>
            <p:ph idx="7" type="subTitle"/>
          </p:nvPr>
        </p:nvSpPr>
        <p:spPr>
          <a:xfrm>
            <a:off x="3419262" y="4035800"/>
            <a:ext cx="230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p19"/>
          <p:cNvSpPr txBox="1"/>
          <p:nvPr>
            <p:ph idx="8" type="title"/>
          </p:nvPr>
        </p:nvSpPr>
        <p:spPr>
          <a:xfrm>
            <a:off x="6118534" y="1852350"/>
            <a:ext cx="2305500" cy="35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7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27" name="Google Shape;127;p19"/>
          <p:cNvSpPr txBox="1"/>
          <p:nvPr>
            <p:ph idx="9" type="subTitle"/>
          </p:nvPr>
        </p:nvSpPr>
        <p:spPr>
          <a:xfrm>
            <a:off x="6118532" y="2269375"/>
            <a:ext cx="230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" name="Google Shape;128;p19"/>
          <p:cNvSpPr txBox="1"/>
          <p:nvPr>
            <p:ph idx="13" type="title"/>
          </p:nvPr>
        </p:nvSpPr>
        <p:spPr>
          <a:xfrm>
            <a:off x="6118534" y="3618775"/>
            <a:ext cx="2305500" cy="35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7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29" name="Google Shape;129;p19"/>
          <p:cNvSpPr txBox="1"/>
          <p:nvPr>
            <p:ph idx="14" type="subTitle"/>
          </p:nvPr>
        </p:nvSpPr>
        <p:spPr>
          <a:xfrm>
            <a:off x="6118532" y="4035800"/>
            <a:ext cx="230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" name="Google Shape;130;p19"/>
          <p:cNvSpPr txBox="1"/>
          <p:nvPr>
            <p:ph idx="15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TITLE_AND_BODY_1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0"/>
          <p:cNvSpPr/>
          <p:nvPr/>
        </p:nvSpPr>
        <p:spPr>
          <a:xfrm>
            <a:off x="-13200" y="-15075"/>
            <a:ext cx="9157200" cy="5158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3" name="Google Shape;133;p20"/>
          <p:cNvPicPr preferRelativeResize="0"/>
          <p:nvPr/>
        </p:nvPicPr>
        <p:blipFill rotWithShape="1">
          <a:blip r:embed="rId2">
            <a:alphaModFix amt="11000"/>
          </a:blip>
          <a:srcRect b="7276" l="0" r="0" t="7019"/>
          <a:stretch/>
        </p:blipFill>
        <p:spPr>
          <a:xfrm>
            <a:off x="-6600" y="-15075"/>
            <a:ext cx="9157202" cy="5158499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35" name="Google Shape;135;p20"/>
          <p:cNvSpPr txBox="1"/>
          <p:nvPr>
            <p:ph idx="1" type="body"/>
          </p:nvPr>
        </p:nvSpPr>
        <p:spPr>
          <a:xfrm>
            <a:off x="720000" y="1017725"/>
            <a:ext cx="7704000" cy="359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Nunito Light"/>
              <a:buChar char="●"/>
              <a:defRPr sz="1400">
                <a:solidFill>
                  <a:srgbClr val="434343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C800"/>
              </a:buClr>
              <a:buSzPts val="1400"/>
              <a:buFont typeface="Nunito Light"/>
              <a:buChar char="○"/>
              <a:defRPr/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C800"/>
              </a:buClr>
              <a:buSzPts val="1400"/>
              <a:buFont typeface="Nunito Light"/>
              <a:buChar char="■"/>
              <a:defRPr/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C800"/>
              </a:buClr>
              <a:buSzPts val="1400"/>
              <a:buFont typeface="Nunito Light"/>
              <a:buChar char="●"/>
              <a:defRPr/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/>
        </p:nvSpPr>
        <p:spPr>
          <a:xfrm>
            <a:off x="-13200" y="-15075"/>
            <a:ext cx="9157200" cy="5158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" name="Google Shape;15;p3"/>
          <p:cNvPicPr preferRelativeResize="0"/>
          <p:nvPr/>
        </p:nvPicPr>
        <p:blipFill rotWithShape="1">
          <a:blip r:embed="rId2">
            <a:alphaModFix amt="11000"/>
          </a:blip>
          <a:srcRect b="7276" l="0" r="0" t="7019"/>
          <a:stretch/>
        </p:blipFill>
        <p:spPr>
          <a:xfrm>
            <a:off x="-6600" y="-15075"/>
            <a:ext cx="9157202" cy="5158499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3"/>
          <p:cNvSpPr txBox="1"/>
          <p:nvPr>
            <p:ph type="title"/>
          </p:nvPr>
        </p:nvSpPr>
        <p:spPr>
          <a:xfrm>
            <a:off x="720000" y="2322888"/>
            <a:ext cx="4130100" cy="144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6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7" name="Google Shape;17;p3"/>
          <p:cNvSpPr txBox="1"/>
          <p:nvPr>
            <p:ph hasCustomPrompt="1" idx="2" type="title"/>
          </p:nvPr>
        </p:nvSpPr>
        <p:spPr>
          <a:xfrm>
            <a:off x="720000" y="690903"/>
            <a:ext cx="2730600" cy="163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12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/>
          <p:nvPr>
            <p:ph idx="1" type="subTitle"/>
          </p:nvPr>
        </p:nvSpPr>
        <p:spPr>
          <a:xfrm>
            <a:off x="715100" y="3768000"/>
            <a:ext cx="4130100" cy="37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BLANK_1_1_1_1_1_1_1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1"/>
          <p:cNvSpPr/>
          <p:nvPr/>
        </p:nvSpPr>
        <p:spPr>
          <a:xfrm>
            <a:off x="-13200" y="-15075"/>
            <a:ext cx="9157200" cy="5158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8" name="Google Shape;138;p21"/>
          <p:cNvPicPr preferRelativeResize="0"/>
          <p:nvPr/>
        </p:nvPicPr>
        <p:blipFill rotWithShape="1">
          <a:blip r:embed="rId2">
            <a:alphaModFix amt="11000"/>
          </a:blip>
          <a:srcRect b="7276" l="0" r="0" t="7019"/>
          <a:stretch/>
        </p:blipFill>
        <p:spPr>
          <a:xfrm>
            <a:off x="-6600" y="-7500"/>
            <a:ext cx="9157202" cy="5158499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1"/>
          <p:cNvSpPr txBox="1"/>
          <p:nvPr>
            <p:ph hasCustomPrompt="1" type="title"/>
          </p:nvPr>
        </p:nvSpPr>
        <p:spPr>
          <a:xfrm>
            <a:off x="1284000" y="540000"/>
            <a:ext cx="6576000" cy="7059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0" name="Google Shape;140;p21"/>
          <p:cNvSpPr txBox="1"/>
          <p:nvPr>
            <p:ph idx="1" type="subTitle"/>
          </p:nvPr>
        </p:nvSpPr>
        <p:spPr>
          <a:xfrm>
            <a:off x="1284000" y="1246025"/>
            <a:ext cx="6576000" cy="4452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1" name="Google Shape;141;p21"/>
          <p:cNvSpPr txBox="1"/>
          <p:nvPr>
            <p:ph hasCustomPrompt="1" idx="2" type="title"/>
          </p:nvPr>
        </p:nvSpPr>
        <p:spPr>
          <a:xfrm>
            <a:off x="1284000" y="1996148"/>
            <a:ext cx="6576000" cy="7059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2" name="Google Shape;142;p21"/>
          <p:cNvSpPr txBox="1"/>
          <p:nvPr>
            <p:ph idx="3" type="subTitle"/>
          </p:nvPr>
        </p:nvSpPr>
        <p:spPr>
          <a:xfrm>
            <a:off x="1284000" y="2702163"/>
            <a:ext cx="6576000" cy="4452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3" name="Google Shape;143;p21"/>
          <p:cNvSpPr txBox="1"/>
          <p:nvPr>
            <p:ph hasCustomPrompt="1" idx="4" type="title"/>
          </p:nvPr>
        </p:nvSpPr>
        <p:spPr>
          <a:xfrm>
            <a:off x="1284000" y="3452298"/>
            <a:ext cx="6576000" cy="7059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4" name="Google Shape;144;p21"/>
          <p:cNvSpPr txBox="1"/>
          <p:nvPr>
            <p:ph idx="5" type="subTitle"/>
          </p:nvPr>
        </p:nvSpPr>
        <p:spPr>
          <a:xfrm>
            <a:off x="1284000" y="4158313"/>
            <a:ext cx="6576000" cy="4452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BLANK_1_1_1_1_1_1_2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2"/>
          <p:cNvSpPr/>
          <p:nvPr/>
        </p:nvSpPr>
        <p:spPr>
          <a:xfrm>
            <a:off x="-13200" y="-15075"/>
            <a:ext cx="9157200" cy="5158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7" name="Google Shape;147;p22"/>
          <p:cNvPicPr preferRelativeResize="0"/>
          <p:nvPr/>
        </p:nvPicPr>
        <p:blipFill rotWithShape="1">
          <a:blip r:embed="rId2">
            <a:alphaModFix amt="11000"/>
          </a:blip>
          <a:srcRect b="7276" l="0" r="0" t="7019"/>
          <a:stretch/>
        </p:blipFill>
        <p:spPr>
          <a:xfrm>
            <a:off x="-6600" y="-15075"/>
            <a:ext cx="9157202" cy="5158499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2"/>
          <p:cNvSpPr txBox="1"/>
          <p:nvPr>
            <p:ph type="ctrTitle"/>
          </p:nvPr>
        </p:nvSpPr>
        <p:spPr>
          <a:xfrm>
            <a:off x="719975" y="535000"/>
            <a:ext cx="4284000" cy="11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10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49" name="Google Shape;149;p22"/>
          <p:cNvSpPr txBox="1"/>
          <p:nvPr>
            <p:ph idx="1" type="subTitle"/>
          </p:nvPr>
        </p:nvSpPr>
        <p:spPr>
          <a:xfrm>
            <a:off x="715100" y="1696775"/>
            <a:ext cx="4095300" cy="148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50" name="Google Shape;150;p22"/>
          <p:cNvSpPr txBox="1"/>
          <p:nvPr/>
        </p:nvSpPr>
        <p:spPr>
          <a:xfrm>
            <a:off x="719975" y="4155425"/>
            <a:ext cx="4048200" cy="4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CREDITS: This presentation template was created by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Josefin Sans"/>
                <a:ea typeface="Josefin Sans"/>
                <a:cs typeface="Josefin Sans"/>
                <a:sym typeface="Josefin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, including icons by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Josefin Sans"/>
                <a:ea typeface="Josefin Sans"/>
                <a:cs typeface="Josefin Sans"/>
                <a:sym typeface="Josefin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, infographics and images by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Josefin Sans"/>
                <a:ea typeface="Josefin Sans"/>
                <a:cs typeface="Josefin Sans"/>
                <a:sym typeface="Josefin San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00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Josefin Sans"/>
              <a:ea typeface="Josefin Sans"/>
              <a:cs typeface="Josefin Sans"/>
              <a:sym typeface="Josefin Sans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_1_1_1_1_1_1_1">
    <p:bg>
      <p:bgPr>
        <a:solidFill>
          <a:schemeClr val="accent3"/>
        </a:solid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3"/>
          <p:cNvPicPr preferRelativeResize="0"/>
          <p:nvPr/>
        </p:nvPicPr>
        <p:blipFill rotWithShape="1">
          <a:blip r:embed="rId2">
            <a:alphaModFix amt="11000"/>
          </a:blip>
          <a:srcRect b="7276" l="0" r="0" t="7019"/>
          <a:stretch/>
        </p:blipFill>
        <p:spPr>
          <a:xfrm>
            <a:off x="-6600" y="-7500"/>
            <a:ext cx="9157202" cy="5158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LANK_1_1_1_1_1_1_1_1_1">
    <p:bg>
      <p:bgPr>
        <a:solidFill>
          <a:schemeClr val="dk2"/>
        </a:solidFill>
      </p:bgPr>
    </p:bg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24"/>
          <p:cNvPicPr preferRelativeResize="0"/>
          <p:nvPr/>
        </p:nvPicPr>
        <p:blipFill rotWithShape="1">
          <a:blip r:embed="rId2">
            <a:alphaModFix amt="11000"/>
          </a:blip>
          <a:srcRect b="7276" l="0" r="0" t="7019"/>
          <a:stretch/>
        </p:blipFill>
        <p:spPr>
          <a:xfrm>
            <a:off x="-6600" y="-7500"/>
            <a:ext cx="9157202" cy="5158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-13200" y="-15075"/>
            <a:ext cx="9157200" cy="5158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" name="Google Shape;21;p4"/>
          <p:cNvPicPr preferRelativeResize="0"/>
          <p:nvPr/>
        </p:nvPicPr>
        <p:blipFill rotWithShape="1">
          <a:blip r:embed="rId2">
            <a:alphaModFix amt="11000"/>
          </a:blip>
          <a:srcRect b="7276" l="0" r="0" t="7019"/>
          <a:stretch/>
        </p:blipFill>
        <p:spPr>
          <a:xfrm>
            <a:off x="-6600" y="-15075"/>
            <a:ext cx="9157202" cy="5158499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720000" y="1017725"/>
            <a:ext cx="7704000" cy="173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Nunito Light"/>
              <a:buChar char="●"/>
              <a:defRPr sz="1400">
                <a:solidFill>
                  <a:srgbClr val="434343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C800"/>
              </a:buClr>
              <a:buSzPts val="1400"/>
              <a:buFont typeface="Nunito Light"/>
              <a:buChar char="○"/>
              <a:defRPr/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C800"/>
              </a:buClr>
              <a:buSzPts val="1400"/>
              <a:buFont typeface="Nunito Light"/>
              <a:buChar char="■"/>
              <a:defRPr/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C800"/>
              </a:buClr>
              <a:buSzPts val="1400"/>
              <a:buFont typeface="Nunito Light"/>
              <a:buChar char="●"/>
              <a:defRPr/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>
            <a:off x="-13200" y="-15075"/>
            <a:ext cx="9157200" cy="5158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" name="Google Shape;26;p5"/>
          <p:cNvPicPr preferRelativeResize="0"/>
          <p:nvPr/>
        </p:nvPicPr>
        <p:blipFill rotWithShape="1">
          <a:blip r:embed="rId2">
            <a:alphaModFix amt="11000"/>
          </a:blip>
          <a:srcRect b="7276" l="0" r="0" t="7019"/>
          <a:stretch/>
        </p:blipFill>
        <p:spPr>
          <a:xfrm>
            <a:off x="-6600" y="-15075"/>
            <a:ext cx="9157202" cy="5158499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5"/>
          <p:cNvSpPr txBox="1"/>
          <p:nvPr>
            <p:ph idx="1" type="subTitle"/>
          </p:nvPr>
        </p:nvSpPr>
        <p:spPr>
          <a:xfrm>
            <a:off x="1334154" y="2324213"/>
            <a:ext cx="2907600" cy="31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quada One"/>
              <a:buNone/>
              <a:defRPr sz="2700">
                <a:latin typeface="Squada One"/>
                <a:ea typeface="Squada One"/>
                <a:cs typeface="Squada One"/>
                <a:sym typeface="Squad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quada One"/>
              <a:buNone/>
              <a:defRPr sz="2500">
                <a:latin typeface="Squada One"/>
                <a:ea typeface="Squada One"/>
                <a:cs typeface="Squada One"/>
                <a:sym typeface="Squada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quada One"/>
              <a:buNone/>
              <a:defRPr sz="2500">
                <a:latin typeface="Squada One"/>
                <a:ea typeface="Squada One"/>
                <a:cs typeface="Squada One"/>
                <a:sym typeface="Squada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quada One"/>
              <a:buNone/>
              <a:defRPr sz="2500">
                <a:latin typeface="Squada One"/>
                <a:ea typeface="Squada One"/>
                <a:cs typeface="Squada One"/>
                <a:sym typeface="Squada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quada One"/>
              <a:buNone/>
              <a:defRPr sz="2500">
                <a:latin typeface="Squada One"/>
                <a:ea typeface="Squada One"/>
                <a:cs typeface="Squada One"/>
                <a:sym typeface="Squada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quada One"/>
              <a:buNone/>
              <a:defRPr sz="2500">
                <a:latin typeface="Squada One"/>
                <a:ea typeface="Squada One"/>
                <a:cs typeface="Squada One"/>
                <a:sym typeface="Squada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quada One"/>
              <a:buNone/>
              <a:defRPr sz="2500">
                <a:latin typeface="Squada One"/>
                <a:ea typeface="Squada One"/>
                <a:cs typeface="Squada One"/>
                <a:sym typeface="Squada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quada One"/>
              <a:buNone/>
              <a:defRPr sz="2500">
                <a:latin typeface="Squada One"/>
                <a:ea typeface="Squada One"/>
                <a:cs typeface="Squada One"/>
                <a:sym typeface="Squada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quada One"/>
              <a:buNone/>
              <a:defRPr sz="2500"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sp>
        <p:nvSpPr>
          <p:cNvPr id="28" name="Google Shape;28;p5"/>
          <p:cNvSpPr txBox="1"/>
          <p:nvPr>
            <p:ph idx="2" type="subTitle"/>
          </p:nvPr>
        </p:nvSpPr>
        <p:spPr>
          <a:xfrm>
            <a:off x="4902246" y="2324213"/>
            <a:ext cx="2907600" cy="31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quada One"/>
              <a:buNone/>
              <a:defRPr sz="2700">
                <a:latin typeface="Squada One"/>
                <a:ea typeface="Squada One"/>
                <a:cs typeface="Squada One"/>
                <a:sym typeface="Squad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quada One"/>
              <a:buNone/>
              <a:defRPr sz="2500">
                <a:latin typeface="Squada One"/>
                <a:ea typeface="Squada One"/>
                <a:cs typeface="Squada One"/>
                <a:sym typeface="Squada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quada One"/>
              <a:buNone/>
              <a:defRPr sz="2500">
                <a:latin typeface="Squada One"/>
                <a:ea typeface="Squada One"/>
                <a:cs typeface="Squada One"/>
                <a:sym typeface="Squada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quada One"/>
              <a:buNone/>
              <a:defRPr sz="2500">
                <a:latin typeface="Squada One"/>
                <a:ea typeface="Squada One"/>
                <a:cs typeface="Squada One"/>
                <a:sym typeface="Squada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quada One"/>
              <a:buNone/>
              <a:defRPr sz="2500">
                <a:latin typeface="Squada One"/>
                <a:ea typeface="Squada One"/>
                <a:cs typeface="Squada One"/>
                <a:sym typeface="Squada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quada One"/>
              <a:buNone/>
              <a:defRPr sz="2500">
                <a:latin typeface="Squada One"/>
                <a:ea typeface="Squada One"/>
                <a:cs typeface="Squada One"/>
                <a:sym typeface="Squada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quada One"/>
              <a:buNone/>
              <a:defRPr sz="2500">
                <a:latin typeface="Squada One"/>
                <a:ea typeface="Squada One"/>
                <a:cs typeface="Squada One"/>
                <a:sym typeface="Squada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quada One"/>
              <a:buNone/>
              <a:defRPr sz="2500">
                <a:latin typeface="Squada One"/>
                <a:ea typeface="Squada One"/>
                <a:cs typeface="Squada One"/>
                <a:sym typeface="Squada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quada One"/>
              <a:buNone/>
              <a:defRPr sz="2500"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3" type="subTitle"/>
          </p:nvPr>
        </p:nvSpPr>
        <p:spPr>
          <a:xfrm>
            <a:off x="1437063" y="2811717"/>
            <a:ext cx="2701800" cy="99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4" type="subTitle"/>
          </p:nvPr>
        </p:nvSpPr>
        <p:spPr>
          <a:xfrm>
            <a:off x="5005146" y="2811717"/>
            <a:ext cx="2701800" cy="99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>
            <a:off x="-13200" y="-15075"/>
            <a:ext cx="9157200" cy="5158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" name="Google Shape;34;p6"/>
          <p:cNvPicPr preferRelativeResize="0"/>
          <p:nvPr/>
        </p:nvPicPr>
        <p:blipFill rotWithShape="1">
          <a:blip r:embed="rId2">
            <a:alphaModFix amt="11000"/>
          </a:blip>
          <a:srcRect b="7276" l="0" r="0" t="7019"/>
          <a:stretch/>
        </p:blipFill>
        <p:spPr>
          <a:xfrm>
            <a:off x="-6600" y="-15075"/>
            <a:ext cx="9157202" cy="5158499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/>
          <p:nvPr/>
        </p:nvSpPr>
        <p:spPr>
          <a:xfrm>
            <a:off x="-13200" y="-15075"/>
            <a:ext cx="9157200" cy="5158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" name="Google Shape;38;p7"/>
          <p:cNvPicPr preferRelativeResize="0"/>
          <p:nvPr/>
        </p:nvPicPr>
        <p:blipFill rotWithShape="1">
          <a:blip r:embed="rId2">
            <a:alphaModFix amt="11000"/>
          </a:blip>
          <a:srcRect b="7276" l="0" r="0" t="7019"/>
          <a:stretch/>
        </p:blipFill>
        <p:spPr>
          <a:xfrm>
            <a:off x="-6600" y="-15075"/>
            <a:ext cx="9157202" cy="5158499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715100" y="1657975"/>
            <a:ext cx="4699200" cy="21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ontserrat"/>
              <a:buChar char="●"/>
              <a:defRPr sz="1500">
                <a:solidFill>
                  <a:srgbClr val="434343"/>
                </a:solidFill>
                <a:latin typeface="Josefin Sans Medium"/>
                <a:ea typeface="Josefin Sans Medium"/>
                <a:cs typeface="Josefin Sans Medium"/>
                <a:sym typeface="Josefin Sans Medium"/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/>
          <p:nvPr/>
        </p:nvSpPr>
        <p:spPr>
          <a:xfrm>
            <a:off x="-13200" y="-15075"/>
            <a:ext cx="9157200" cy="5158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3" name="Google Shape;43;p8"/>
          <p:cNvPicPr preferRelativeResize="0"/>
          <p:nvPr/>
        </p:nvPicPr>
        <p:blipFill rotWithShape="1">
          <a:blip r:embed="rId2">
            <a:alphaModFix amt="11000"/>
          </a:blip>
          <a:srcRect b="7276" l="0" r="0" t="7019"/>
          <a:stretch/>
        </p:blipFill>
        <p:spPr>
          <a:xfrm>
            <a:off x="-6600" y="-7500"/>
            <a:ext cx="9157202" cy="5158499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8"/>
          <p:cNvSpPr txBox="1"/>
          <p:nvPr>
            <p:ph type="title"/>
          </p:nvPr>
        </p:nvSpPr>
        <p:spPr>
          <a:xfrm>
            <a:off x="1845000" y="1323650"/>
            <a:ext cx="5454000" cy="273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11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-13200" y="-15075"/>
            <a:ext cx="9157200" cy="5158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7" name="Google Shape;47;p9"/>
          <p:cNvPicPr preferRelativeResize="0"/>
          <p:nvPr/>
        </p:nvPicPr>
        <p:blipFill rotWithShape="1">
          <a:blip r:embed="rId2">
            <a:alphaModFix amt="11000"/>
          </a:blip>
          <a:srcRect b="7276" l="0" r="0" t="7019"/>
          <a:stretch/>
        </p:blipFill>
        <p:spPr>
          <a:xfrm>
            <a:off x="-6600" y="-15075"/>
            <a:ext cx="9157202" cy="5158499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9"/>
          <p:cNvSpPr txBox="1"/>
          <p:nvPr>
            <p:ph type="title"/>
          </p:nvPr>
        </p:nvSpPr>
        <p:spPr>
          <a:xfrm>
            <a:off x="4274538" y="1552300"/>
            <a:ext cx="3940800" cy="56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5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4274613" y="2194325"/>
            <a:ext cx="3940800" cy="188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10"/>
          <p:cNvPicPr preferRelativeResize="0"/>
          <p:nvPr/>
        </p:nvPicPr>
        <p:blipFill rotWithShape="1">
          <a:blip r:embed="rId2">
            <a:alphaModFix amt="11000"/>
          </a:blip>
          <a:srcRect b="14295" l="499" r="-359" t="0"/>
          <a:stretch/>
        </p:blipFill>
        <p:spPr>
          <a:xfrm>
            <a:off x="-6600" y="-7500"/>
            <a:ext cx="9144003" cy="5158499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10"/>
          <p:cNvSpPr txBox="1"/>
          <p:nvPr>
            <p:ph type="title"/>
          </p:nvPr>
        </p:nvSpPr>
        <p:spPr>
          <a:xfrm>
            <a:off x="981775" y="1883550"/>
            <a:ext cx="3803100" cy="137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24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accent4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quada One"/>
              <a:buNone/>
              <a:defRPr sz="35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Char char="●"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indent="-3175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Char char="○"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indent="-3175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Char char="■"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indent="-3175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Char char="●"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indent="-3175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Char char="○"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indent="-3175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Char char="■"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indent="-3175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Char char="●"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indent="-3175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Char char="○"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indent="-3175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Josefin Sans"/>
              <a:buChar char="■"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png"/><Relationship Id="rId4" Type="http://schemas.openxmlformats.org/officeDocument/2006/relationships/image" Target="../media/image1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png"/><Relationship Id="rId4" Type="http://schemas.openxmlformats.org/officeDocument/2006/relationships/image" Target="../media/image8.png"/><Relationship Id="rId5" Type="http://schemas.openxmlformats.org/officeDocument/2006/relationships/image" Target="../media/image4.png"/><Relationship Id="rId6" Type="http://schemas.openxmlformats.org/officeDocument/2006/relationships/image" Target="../media/image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14.png"/><Relationship Id="rId5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5"/>
          <p:cNvSpPr txBox="1"/>
          <p:nvPr>
            <p:ph type="ctrTitle"/>
          </p:nvPr>
        </p:nvSpPr>
        <p:spPr>
          <a:xfrm>
            <a:off x="715100" y="1399875"/>
            <a:ext cx="6173100" cy="178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500">
                <a:solidFill>
                  <a:schemeClr val="dk2"/>
                </a:solidFill>
              </a:rPr>
              <a:t>ARMADA</a:t>
            </a:r>
            <a:endParaRPr sz="95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600"/>
              <a:t>By Elisha ESH</a:t>
            </a:r>
            <a:endParaRPr/>
          </a:p>
        </p:txBody>
      </p:sp>
      <p:sp>
        <p:nvSpPr>
          <p:cNvPr id="160" name="Google Shape;160;p25"/>
          <p:cNvSpPr txBox="1"/>
          <p:nvPr>
            <p:ph idx="1" type="subTitle"/>
          </p:nvPr>
        </p:nvSpPr>
        <p:spPr>
          <a:xfrm>
            <a:off x="715100" y="3357813"/>
            <a:ext cx="4028100" cy="40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 Military Strategy Game</a:t>
            </a:r>
            <a:endParaRPr/>
          </a:p>
        </p:txBody>
      </p:sp>
      <p:grpSp>
        <p:nvGrpSpPr>
          <p:cNvPr id="161" name="Google Shape;161;p25"/>
          <p:cNvGrpSpPr/>
          <p:nvPr/>
        </p:nvGrpSpPr>
        <p:grpSpPr>
          <a:xfrm>
            <a:off x="5131152" y="695398"/>
            <a:ext cx="3832776" cy="3831847"/>
            <a:chOff x="1965150" y="1793650"/>
            <a:chExt cx="3714650" cy="3713750"/>
          </a:xfrm>
        </p:grpSpPr>
        <p:sp>
          <p:nvSpPr>
            <p:cNvPr id="162" name="Google Shape;162;p25"/>
            <p:cNvSpPr/>
            <p:nvPr/>
          </p:nvSpPr>
          <p:spPr>
            <a:xfrm>
              <a:off x="1965150" y="1793650"/>
              <a:ext cx="3714650" cy="3713750"/>
            </a:xfrm>
            <a:custGeom>
              <a:rect b="b" l="l" r="r" t="t"/>
              <a:pathLst>
                <a:path extrusionOk="0" h="148550" w="148586">
                  <a:moveTo>
                    <a:pt x="122152" y="26435"/>
                  </a:moveTo>
                  <a:cubicBezTo>
                    <a:pt x="148586" y="52869"/>
                    <a:pt x="148586" y="95718"/>
                    <a:pt x="122152" y="122115"/>
                  </a:cubicBezTo>
                  <a:cubicBezTo>
                    <a:pt x="95718" y="148549"/>
                    <a:pt x="52869" y="148549"/>
                    <a:pt x="26435" y="122115"/>
                  </a:cubicBezTo>
                  <a:cubicBezTo>
                    <a:pt x="0" y="95718"/>
                    <a:pt x="0" y="52869"/>
                    <a:pt x="26435" y="26435"/>
                  </a:cubicBezTo>
                  <a:cubicBezTo>
                    <a:pt x="52869" y="1"/>
                    <a:pt x="95718" y="1"/>
                    <a:pt x="122152" y="26435"/>
                  </a:cubicBezTo>
                  <a:close/>
                </a:path>
              </a:pathLst>
            </a:custGeom>
            <a:solidFill>
              <a:srgbClr val="EDEF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25"/>
            <p:cNvSpPr/>
            <p:nvPr/>
          </p:nvSpPr>
          <p:spPr>
            <a:xfrm>
              <a:off x="2130600" y="2251175"/>
              <a:ext cx="3383750" cy="1781075"/>
            </a:xfrm>
            <a:custGeom>
              <a:rect b="b" l="l" r="r" t="t"/>
              <a:pathLst>
                <a:path extrusionOk="0" h="71243" w="135350">
                  <a:moveTo>
                    <a:pt x="629" y="46842"/>
                  </a:moveTo>
                  <a:lnTo>
                    <a:pt x="17709" y="46879"/>
                  </a:lnTo>
                  <a:cubicBezTo>
                    <a:pt x="21924" y="46916"/>
                    <a:pt x="37452" y="47027"/>
                    <a:pt x="27211" y="51796"/>
                  </a:cubicBezTo>
                  <a:cubicBezTo>
                    <a:pt x="22811" y="53830"/>
                    <a:pt x="9354" y="55271"/>
                    <a:pt x="0" y="56085"/>
                  </a:cubicBezTo>
                  <a:cubicBezTo>
                    <a:pt x="0" y="56418"/>
                    <a:pt x="0" y="56713"/>
                    <a:pt x="0" y="57046"/>
                  </a:cubicBezTo>
                  <a:cubicBezTo>
                    <a:pt x="26804" y="57675"/>
                    <a:pt x="110912" y="59190"/>
                    <a:pt x="55308" y="66289"/>
                  </a:cubicBezTo>
                  <a:cubicBezTo>
                    <a:pt x="34531" y="68914"/>
                    <a:pt x="75199" y="71243"/>
                    <a:pt x="78267" y="71169"/>
                  </a:cubicBezTo>
                  <a:cubicBezTo>
                    <a:pt x="101670" y="70540"/>
                    <a:pt x="119785" y="70651"/>
                    <a:pt x="133686" y="70836"/>
                  </a:cubicBezTo>
                  <a:cubicBezTo>
                    <a:pt x="134795" y="66067"/>
                    <a:pt x="135350" y="61076"/>
                    <a:pt x="135350" y="55974"/>
                  </a:cubicBezTo>
                  <a:cubicBezTo>
                    <a:pt x="135350" y="53053"/>
                    <a:pt x="135165" y="50206"/>
                    <a:pt x="134795" y="47397"/>
                  </a:cubicBezTo>
                  <a:cubicBezTo>
                    <a:pt x="132688" y="47397"/>
                    <a:pt x="130581" y="47471"/>
                    <a:pt x="128584" y="47471"/>
                  </a:cubicBezTo>
                  <a:cubicBezTo>
                    <a:pt x="115866" y="47471"/>
                    <a:pt x="104147" y="44254"/>
                    <a:pt x="91946" y="44254"/>
                  </a:cubicBezTo>
                  <a:cubicBezTo>
                    <a:pt x="90985" y="44254"/>
                    <a:pt x="86216" y="44143"/>
                    <a:pt x="86623" y="43515"/>
                  </a:cubicBezTo>
                  <a:cubicBezTo>
                    <a:pt x="88027" y="41260"/>
                    <a:pt x="102261" y="41518"/>
                    <a:pt x="105404" y="41999"/>
                  </a:cubicBezTo>
                  <a:cubicBezTo>
                    <a:pt x="114831" y="43441"/>
                    <a:pt x="124444" y="43552"/>
                    <a:pt x="134130" y="43182"/>
                  </a:cubicBezTo>
                  <a:cubicBezTo>
                    <a:pt x="133649" y="40594"/>
                    <a:pt x="133021" y="38080"/>
                    <a:pt x="132244" y="35603"/>
                  </a:cubicBezTo>
                  <a:lnTo>
                    <a:pt x="3106" y="35603"/>
                  </a:lnTo>
                  <a:cubicBezTo>
                    <a:pt x="1997" y="39226"/>
                    <a:pt x="1146" y="42997"/>
                    <a:pt x="629" y="46842"/>
                  </a:cubicBezTo>
                  <a:close/>
                  <a:moveTo>
                    <a:pt x="120821" y="14086"/>
                  </a:moveTo>
                  <a:cubicBezTo>
                    <a:pt x="121190" y="14567"/>
                    <a:pt x="121597" y="15084"/>
                    <a:pt x="121967" y="15565"/>
                  </a:cubicBezTo>
                  <a:cubicBezTo>
                    <a:pt x="113278" y="16415"/>
                    <a:pt x="103112" y="17746"/>
                    <a:pt x="99414" y="19447"/>
                  </a:cubicBezTo>
                  <a:cubicBezTo>
                    <a:pt x="89137" y="24216"/>
                    <a:pt x="104701" y="24327"/>
                    <a:pt x="108916" y="24364"/>
                  </a:cubicBezTo>
                  <a:lnTo>
                    <a:pt x="127549" y="24401"/>
                  </a:lnTo>
                  <a:cubicBezTo>
                    <a:pt x="129435" y="27950"/>
                    <a:pt x="130987" y="31721"/>
                    <a:pt x="132207" y="35603"/>
                  </a:cubicBezTo>
                  <a:lnTo>
                    <a:pt x="3106" y="35603"/>
                  </a:lnTo>
                  <a:cubicBezTo>
                    <a:pt x="3956" y="32978"/>
                    <a:pt x="4917" y="30427"/>
                    <a:pt x="6063" y="27950"/>
                  </a:cubicBezTo>
                  <a:cubicBezTo>
                    <a:pt x="11165" y="28098"/>
                    <a:pt x="16230" y="28468"/>
                    <a:pt x="21221" y="29244"/>
                  </a:cubicBezTo>
                  <a:cubicBezTo>
                    <a:pt x="24364" y="29725"/>
                    <a:pt x="38598" y="29983"/>
                    <a:pt x="40003" y="27728"/>
                  </a:cubicBezTo>
                  <a:cubicBezTo>
                    <a:pt x="40409" y="27063"/>
                    <a:pt x="35640" y="26989"/>
                    <a:pt x="34679" y="26989"/>
                  </a:cubicBezTo>
                  <a:cubicBezTo>
                    <a:pt x="25695" y="26989"/>
                    <a:pt x="16933" y="25251"/>
                    <a:pt x="7838" y="24327"/>
                  </a:cubicBezTo>
                  <a:cubicBezTo>
                    <a:pt x="12903" y="14789"/>
                    <a:pt x="20186" y="6581"/>
                    <a:pt x="28985" y="444"/>
                  </a:cubicBezTo>
                  <a:cubicBezTo>
                    <a:pt x="35011" y="370"/>
                    <a:pt x="41444" y="259"/>
                    <a:pt x="48358" y="74"/>
                  </a:cubicBezTo>
                  <a:cubicBezTo>
                    <a:pt x="51390" y="0"/>
                    <a:pt x="92094" y="2329"/>
                    <a:pt x="71317" y="4954"/>
                  </a:cubicBezTo>
                  <a:cubicBezTo>
                    <a:pt x="19262" y="11609"/>
                    <a:pt x="89617" y="13347"/>
                    <a:pt x="120821" y="1408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25"/>
            <p:cNvSpPr/>
            <p:nvPr/>
          </p:nvSpPr>
          <p:spPr>
            <a:xfrm>
              <a:off x="4608550" y="2900000"/>
              <a:ext cx="728350" cy="299500"/>
            </a:xfrm>
            <a:custGeom>
              <a:rect b="b" l="l" r="r" t="t"/>
              <a:pathLst>
                <a:path extrusionOk="0" h="11980" w="29134">
                  <a:moveTo>
                    <a:pt x="14567" y="1"/>
                  </a:moveTo>
                  <a:cubicBezTo>
                    <a:pt x="6508" y="1"/>
                    <a:pt x="1" y="3513"/>
                    <a:pt x="1" y="7875"/>
                  </a:cubicBezTo>
                  <a:cubicBezTo>
                    <a:pt x="1" y="9391"/>
                    <a:pt x="777" y="10796"/>
                    <a:pt x="2108" y="11979"/>
                  </a:cubicBezTo>
                  <a:lnTo>
                    <a:pt x="27026" y="11979"/>
                  </a:lnTo>
                  <a:cubicBezTo>
                    <a:pt x="28357" y="10796"/>
                    <a:pt x="29134" y="9391"/>
                    <a:pt x="29134" y="7875"/>
                  </a:cubicBezTo>
                  <a:cubicBezTo>
                    <a:pt x="29134" y="3513"/>
                    <a:pt x="22627" y="1"/>
                    <a:pt x="14567" y="1"/>
                  </a:cubicBezTo>
                  <a:close/>
                </a:path>
              </a:pathLst>
            </a:custGeom>
            <a:solidFill>
              <a:srgbClr val="D5DAE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25"/>
            <p:cNvSpPr/>
            <p:nvPr/>
          </p:nvSpPr>
          <p:spPr>
            <a:xfrm>
              <a:off x="4281375" y="2985025"/>
              <a:ext cx="599875" cy="214475"/>
            </a:xfrm>
            <a:custGeom>
              <a:rect b="b" l="l" r="r" t="t"/>
              <a:pathLst>
                <a:path extrusionOk="0" h="8579" w="23995">
                  <a:moveTo>
                    <a:pt x="11979" y="1"/>
                  </a:moveTo>
                  <a:cubicBezTo>
                    <a:pt x="5361" y="1"/>
                    <a:pt x="0" y="2885"/>
                    <a:pt x="0" y="6508"/>
                  </a:cubicBezTo>
                  <a:cubicBezTo>
                    <a:pt x="0" y="7247"/>
                    <a:pt x="222" y="7950"/>
                    <a:pt x="629" y="8578"/>
                  </a:cubicBezTo>
                  <a:lnTo>
                    <a:pt x="23366" y="8578"/>
                  </a:lnTo>
                  <a:cubicBezTo>
                    <a:pt x="23772" y="7950"/>
                    <a:pt x="23994" y="7210"/>
                    <a:pt x="23994" y="6508"/>
                  </a:cubicBezTo>
                  <a:cubicBezTo>
                    <a:pt x="23994" y="2885"/>
                    <a:pt x="18633" y="1"/>
                    <a:pt x="11979" y="1"/>
                  </a:cubicBezTo>
                  <a:close/>
                </a:path>
              </a:pathLst>
            </a:custGeom>
            <a:solidFill>
              <a:srgbClr val="D5DAE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25"/>
            <p:cNvSpPr/>
            <p:nvPr/>
          </p:nvSpPr>
          <p:spPr>
            <a:xfrm>
              <a:off x="5061450" y="3044200"/>
              <a:ext cx="488950" cy="155300"/>
            </a:xfrm>
            <a:custGeom>
              <a:rect b="b" l="l" r="r" t="t"/>
              <a:pathLst>
                <a:path extrusionOk="0" h="6212" w="19558">
                  <a:moveTo>
                    <a:pt x="9761" y="0"/>
                  </a:moveTo>
                  <a:cubicBezTo>
                    <a:pt x="4363" y="0"/>
                    <a:pt x="0" y="2403"/>
                    <a:pt x="0" y="5324"/>
                  </a:cubicBezTo>
                  <a:cubicBezTo>
                    <a:pt x="0" y="5620"/>
                    <a:pt x="37" y="5915"/>
                    <a:pt x="148" y="6211"/>
                  </a:cubicBezTo>
                  <a:lnTo>
                    <a:pt x="19410" y="6211"/>
                  </a:lnTo>
                  <a:cubicBezTo>
                    <a:pt x="19521" y="5915"/>
                    <a:pt x="19558" y="5620"/>
                    <a:pt x="19558" y="5324"/>
                  </a:cubicBezTo>
                  <a:cubicBezTo>
                    <a:pt x="19558" y="2403"/>
                    <a:pt x="15158" y="0"/>
                    <a:pt x="9761" y="0"/>
                  </a:cubicBezTo>
                  <a:close/>
                </a:path>
              </a:pathLst>
            </a:custGeom>
            <a:solidFill>
              <a:srgbClr val="D5DAE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25"/>
            <p:cNvSpPr/>
            <p:nvPr/>
          </p:nvSpPr>
          <p:spPr>
            <a:xfrm>
              <a:off x="3406075" y="3155100"/>
              <a:ext cx="478800" cy="233875"/>
            </a:xfrm>
            <a:custGeom>
              <a:rect b="b" l="l" r="r" t="t"/>
              <a:pathLst>
                <a:path extrusionOk="0" h="9355" w="19152">
                  <a:moveTo>
                    <a:pt x="9576" y="1"/>
                  </a:moveTo>
                  <a:cubicBezTo>
                    <a:pt x="4289" y="1"/>
                    <a:pt x="1" y="2736"/>
                    <a:pt x="1" y="6138"/>
                  </a:cubicBezTo>
                  <a:cubicBezTo>
                    <a:pt x="1" y="7321"/>
                    <a:pt x="518" y="8430"/>
                    <a:pt x="1406" y="9354"/>
                  </a:cubicBezTo>
                  <a:lnTo>
                    <a:pt x="17784" y="9354"/>
                  </a:lnTo>
                  <a:cubicBezTo>
                    <a:pt x="18671" y="8430"/>
                    <a:pt x="19152" y="7321"/>
                    <a:pt x="19152" y="6138"/>
                  </a:cubicBezTo>
                  <a:cubicBezTo>
                    <a:pt x="19152" y="2736"/>
                    <a:pt x="14863" y="1"/>
                    <a:pt x="9576" y="1"/>
                  </a:cubicBezTo>
                  <a:close/>
                </a:path>
              </a:pathLst>
            </a:custGeom>
            <a:solidFill>
              <a:srgbClr val="D5DAE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25"/>
            <p:cNvSpPr/>
            <p:nvPr/>
          </p:nvSpPr>
          <p:spPr>
            <a:xfrm>
              <a:off x="3082600" y="3171750"/>
              <a:ext cx="511125" cy="217225"/>
            </a:xfrm>
            <a:custGeom>
              <a:rect b="b" l="l" r="r" t="t"/>
              <a:pathLst>
                <a:path extrusionOk="0" h="8689" w="20445">
                  <a:moveTo>
                    <a:pt x="10204" y="0"/>
                  </a:moveTo>
                  <a:cubicBezTo>
                    <a:pt x="4584" y="0"/>
                    <a:pt x="0" y="2958"/>
                    <a:pt x="0" y="6581"/>
                  </a:cubicBezTo>
                  <a:cubicBezTo>
                    <a:pt x="0" y="7320"/>
                    <a:pt x="185" y="8023"/>
                    <a:pt x="555" y="8688"/>
                  </a:cubicBezTo>
                  <a:lnTo>
                    <a:pt x="19890" y="8688"/>
                  </a:lnTo>
                  <a:cubicBezTo>
                    <a:pt x="20260" y="8023"/>
                    <a:pt x="20445" y="7320"/>
                    <a:pt x="20445" y="6581"/>
                  </a:cubicBezTo>
                  <a:cubicBezTo>
                    <a:pt x="20445" y="2921"/>
                    <a:pt x="15860" y="0"/>
                    <a:pt x="10204" y="0"/>
                  </a:cubicBezTo>
                  <a:close/>
                </a:path>
              </a:pathLst>
            </a:custGeom>
            <a:solidFill>
              <a:srgbClr val="D5DAE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25"/>
            <p:cNvSpPr/>
            <p:nvPr/>
          </p:nvSpPr>
          <p:spPr>
            <a:xfrm>
              <a:off x="3751750" y="3245675"/>
              <a:ext cx="336475" cy="143300"/>
            </a:xfrm>
            <a:custGeom>
              <a:rect b="b" l="l" r="r" t="t"/>
              <a:pathLst>
                <a:path extrusionOk="0" h="5732" w="13459">
                  <a:moveTo>
                    <a:pt x="6730" y="1"/>
                  </a:moveTo>
                  <a:cubicBezTo>
                    <a:pt x="2995" y="1"/>
                    <a:pt x="1" y="1960"/>
                    <a:pt x="1" y="4326"/>
                  </a:cubicBezTo>
                  <a:cubicBezTo>
                    <a:pt x="1" y="4807"/>
                    <a:pt x="112" y="5288"/>
                    <a:pt x="371" y="5731"/>
                  </a:cubicBezTo>
                  <a:lnTo>
                    <a:pt x="13088" y="5731"/>
                  </a:lnTo>
                  <a:cubicBezTo>
                    <a:pt x="13310" y="5288"/>
                    <a:pt x="13458" y="4807"/>
                    <a:pt x="13458" y="4326"/>
                  </a:cubicBezTo>
                  <a:cubicBezTo>
                    <a:pt x="13458" y="1960"/>
                    <a:pt x="10427" y="1"/>
                    <a:pt x="6730" y="1"/>
                  </a:cubicBezTo>
                  <a:close/>
                </a:path>
              </a:pathLst>
            </a:custGeom>
            <a:solidFill>
              <a:srgbClr val="D5DAE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25"/>
            <p:cNvSpPr/>
            <p:nvPr/>
          </p:nvSpPr>
          <p:spPr>
            <a:xfrm>
              <a:off x="4088200" y="2694825"/>
              <a:ext cx="1379025" cy="102600"/>
            </a:xfrm>
            <a:custGeom>
              <a:rect b="b" l="l" r="r" t="t"/>
              <a:pathLst>
                <a:path extrusionOk="0" h="4104" w="55161">
                  <a:moveTo>
                    <a:pt x="3328" y="887"/>
                  </a:moveTo>
                  <a:cubicBezTo>
                    <a:pt x="3808" y="887"/>
                    <a:pt x="4104" y="1109"/>
                    <a:pt x="4548" y="1109"/>
                  </a:cubicBezTo>
                  <a:cubicBezTo>
                    <a:pt x="4917" y="1109"/>
                    <a:pt x="5546" y="1183"/>
                    <a:pt x="5842" y="1035"/>
                  </a:cubicBezTo>
                  <a:cubicBezTo>
                    <a:pt x="6063" y="924"/>
                    <a:pt x="7062" y="703"/>
                    <a:pt x="7062" y="1035"/>
                  </a:cubicBezTo>
                  <a:cubicBezTo>
                    <a:pt x="8836" y="1072"/>
                    <a:pt x="9428" y="1479"/>
                    <a:pt x="10907" y="703"/>
                  </a:cubicBezTo>
                  <a:cubicBezTo>
                    <a:pt x="12348" y="0"/>
                    <a:pt x="13864" y="1035"/>
                    <a:pt x="15417" y="1035"/>
                  </a:cubicBezTo>
                  <a:lnTo>
                    <a:pt x="19373" y="1035"/>
                  </a:lnTo>
                  <a:cubicBezTo>
                    <a:pt x="20741" y="1257"/>
                    <a:pt x="23624" y="1664"/>
                    <a:pt x="24771" y="1109"/>
                  </a:cubicBezTo>
                  <a:cubicBezTo>
                    <a:pt x="26508" y="296"/>
                    <a:pt x="30353" y="1368"/>
                    <a:pt x="32682" y="1368"/>
                  </a:cubicBezTo>
                  <a:cubicBezTo>
                    <a:pt x="34346" y="1368"/>
                    <a:pt x="37969" y="1627"/>
                    <a:pt x="39300" y="1183"/>
                  </a:cubicBezTo>
                  <a:cubicBezTo>
                    <a:pt x="42036" y="998"/>
                    <a:pt x="45252" y="518"/>
                    <a:pt x="47988" y="887"/>
                  </a:cubicBezTo>
                  <a:cubicBezTo>
                    <a:pt x="49097" y="1035"/>
                    <a:pt x="49985" y="1109"/>
                    <a:pt x="51057" y="1294"/>
                  </a:cubicBezTo>
                  <a:cubicBezTo>
                    <a:pt x="51648" y="1368"/>
                    <a:pt x="53090" y="1183"/>
                    <a:pt x="53571" y="1405"/>
                  </a:cubicBezTo>
                  <a:cubicBezTo>
                    <a:pt x="54051" y="1405"/>
                    <a:pt x="54199" y="1479"/>
                    <a:pt x="54680" y="1590"/>
                  </a:cubicBezTo>
                  <a:cubicBezTo>
                    <a:pt x="55160" y="1701"/>
                    <a:pt x="53534" y="1997"/>
                    <a:pt x="53386" y="1997"/>
                  </a:cubicBezTo>
                  <a:cubicBezTo>
                    <a:pt x="52610" y="2144"/>
                    <a:pt x="51722" y="2071"/>
                    <a:pt x="50909" y="2071"/>
                  </a:cubicBezTo>
                  <a:cubicBezTo>
                    <a:pt x="50317" y="2071"/>
                    <a:pt x="49763" y="2366"/>
                    <a:pt x="49208" y="2218"/>
                  </a:cubicBezTo>
                  <a:cubicBezTo>
                    <a:pt x="46842" y="2625"/>
                    <a:pt x="44624" y="1923"/>
                    <a:pt x="42184" y="2477"/>
                  </a:cubicBezTo>
                  <a:cubicBezTo>
                    <a:pt x="40003" y="2995"/>
                    <a:pt x="35788" y="1516"/>
                    <a:pt x="34124" y="2551"/>
                  </a:cubicBezTo>
                  <a:cubicBezTo>
                    <a:pt x="33200" y="3143"/>
                    <a:pt x="25843" y="3512"/>
                    <a:pt x="25103" y="2403"/>
                  </a:cubicBezTo>
                  <a:cubicBezTo>
                    <a:pt x="23218" y="2218"/>
                    <a:pt x="21221" y="2958"/>
                    <a:pt x="19299" y="2958"/>
                  </a:cubicBezTo>
                  <a:cubicBezTo>
                    <a:pt x="18338" y="2958"/>
                    <a:pt x="16785" y="2440"/>
                    <a:pt x="16009" y="2810"/>
                  </a:cubicBezTo>
                  <a:cubicBezTo>
                    <a:pt x="13088" y="4104"/>
                    <a:pt x="10389" y="2736"/>
                    <a:pt x="7690" y="2736"/>
                  </a:cubicBezTo>
                  <a:cubicBezTo>
                    <a:pt x="6248" y="2514"/>
                    <a:pt x="4622" y="1960"/>
                    <a:pt x="3254" y="2255"/>
                  </a:cubicBezTo>
                  <a:cubicBezTo>
                    <a:pt x="2625" y="2366"/>
                    <a:pt x="1923" y="2329"/>
                    <a:pt x="1257" y="2329"/>
                  </a:cubicBezTo>
                  <a:cubicBezTo>
                    <a:pt x="0" y="2329"/>
                    <a:pt x="444" y="1109"/>
                    <a:pt x="1257" y="1109"/>
                  </a:cubicBezTo>
                  <a:cubicBezTo>
                    <a:pt x="1368" y="1109"/>
                    <a:pt x="2034" y="850"/>
                    <a:pt x="2144" y="777"/>
                  </a:cubicBezTo>
                  <a:cubicBezTo>
                    <a:pt x="2329" y="666"/>
                    <a:pt x="2773" y="703"/>
                    <a:pt x="3328" y="887"/>
                  </a:cubicBezTo>
                  <a:close/>
                </a:path>
              </a:pathLst>
            </a:custGeom>
            <a:solidFill>
              <a:srgbClr val="E9EC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25"/>
            <p:cNvSpPr/>
            <p:nvPr/>
          </p:nvSpPr>
          <p:spPr>
            <a:xfrm>
              <a:off x="3196275" y="2430475"/>
              <a:ext cx="1663700" cy="102625"/>
            </a:xfrm>
            <a:custGeom>
              <a:rect b="b" l="l" r="r" t="t"/>
              <a:pathLst>
                <a:path extrusionOk="0" h="4105" w="66548">
                  <a:moveTo>
                    <a:pt x="4030" y="888"/>
                  </a:moveTo>
                  <a:cubicBezTo>
                    <a:pt x="4585" y="888"/>
                    <a:pt x="4955" y="1147"/>
                    <a:pt x="5472" y="1147"/>
                  </a:cubicBezTo>
                  <a:cubicBezTo>
                    <a:pt x="5916" y="1147"/>
                    <a:pt x="6655" y="1221"/>
                    <a:pt x="7025" y="1073"/>
                  </a:cubicBezTo>
                  <a:cubicBezTo>
                    <a:pt x="7321" y="962"/>
                    <a:pt x="8504" y="703"/>
                    <a:pt x="8504" y="1073"/>
                  </a:cubicBezTo>
                  <a:cubicBezTo>
                    <a:pt x="10685" y="1110"/>
                    <a:pt x="11387" y="1479"/>
                    <a:pt x="13162" y="740"/>
                  </a:cubicBezTo>
                  <a:cubicBezTo>
                    <a:pt x="14937" y="1"/>
                    <a:pt x="16748" y="1073"/>
                    <a:pt x="18597" y="1073"/>
                  </a:cubicBezTo>
                  <a:lnTo>
                    <a:pt x="23366" y="1073"/>
                  </a:lnTo>
                  <a:cubicBezTo>
                    <a:pt x="25030" y="1295"/>
                    <a:pt x="28505" y="1701"/>
                    <a:pt x="29910" y="1147"/>
                  </a:cubicBezTo>
                  <a:cubicBezTo>
                    <a:pt x="31980" y="296"/>
                    <a:pt x="36638" y="1368"/>
                    <a:pt x="39411" y="1368"/>
                  </a:cubicBezTo>
                  <a:cubicBezTo>
                    <a:pt x="41445" y="1368"/>
                    <a:pt x="45770" y="1664"/>
                    <a:pt x="47397" y="1221"/>
                  </a:cubicBezTo>
                  <a:cubicBezTo>
                    <a:pt x="50724" y="999"/>
                    <a:pt x="54606" y="518"/>
                    <a:pt x="57897" y="888"/>
                  </a:cubicBezTo>
                  <a:cubicBezTo>
                    <a:pt x="59265" y="1036"/>
                    <a:pt x="60300" y="1147"/>
                    <a:pt x="61594" y="1295"/>
                  </a:cubicBezTo>
                  <a:cubicBezTo>
                    <a:pt x="62296" y="1368"/>
                    <a:pt x="64071" y="1184"/>
                    <a:pt x="64625" y="1442"/>
                  </a:cubicBezTo>
                  <a:cubicBezTo>
                    <a:pt x="65217" y="1442"/>
                    <a:pt x="65402" y="1516"/>
                    <a:pt x="65956" y="1627"/>
                  </a:cubicBezTo>
                  <a:cubicBezTo>
                    <a:pt x="66548" y="1738"/>
                    <a:pt x="64588" y="1997"/>
                    <a:pt x="64403" y="2034"/>
                  </a:cubicBezTo>
                  <a:cubicBezTo>
                    <a:pt x="63479" y="2182"/>
                    <a:pt x="62370" y="2108"/>
                    <a:pt x="61409" y="2108"/>
                  </a:cubicBezTo>
                  <a:cubicBezTo>
                    <a:pt x="60706" y="2108"/>
                    <a:pt x="60041" y="2404"/>
                    <a:pt x="59338" y="2219"/>
                  </a:cubicBezTo>
                  <a:cubicBezTo>
                    <a:pt x="56529" y="2625"/>
                    <a:pt x="53830" y="1923"/>
                    <a:pt x="50909" y="2515"/>
                  </a:cubicBezTo>
                  <a:cubicBezTo>
                    <a:pt x="48284" y="3032"/>
                    <a:pt x="43182" y="1553"/>
                    <a:pt x="41186" y="2588"/>
                  </a:cubicBezTo>
                  <a:cubicBezTo>
                    <a:pt x="40077" y="3143"/>
                    <a:pt x="31167" y="3513"/>
                    <a:pt x="30279" y="2404"/>
                  </a:cubicBezTo>
                  <a:cubicBezTo>
                    <a:pt x="28024" y="2256"/>
                    <a:pt x="25584" y="2995"/>
                    <a:pt x="23292" y="2995"/>
                  </a:cubicBezTo>
                  <a:cubicBezTo>
                    <a:pt x="22109" y="2995"/>
                    <a:pt x="20260" y="2478"/>
                    <a:pt x="19299" y="2810"/>
                  </a:cubicBezTo>
                  <a:cubicBezTo>
                    <a:pt x="15787" y="4104"/>
                    <a:pt x="12534" y="2736"/>
                    <a:pt x="9280" y="2736"/>
                  </a:cubicBezTo>
                  <a:cubicBezTo>
                    <a:pt x="7542" y="2552"/>
                    <a:pt x="5583" y="1997"/>
                    <a:pt x="3919" y="2256"/>
                  </a:cubicBezTo>
                  <a:cubicBezTo>
                    <a:pt x="3180" y="2404"/>
                    <a:pt x="2293" y="2330"/>
                    <a:pt x="1516" y="2330"/>
                  </a:cubicBezTo>
                  <a:cubicBezTo>
                    <a:pt x="0" y="2330"/>
                    <a:pt x="518" y="1110"/>
                    <a:pt x="1516" y="1110"/>
                  </a:cubicBezTo>
                  <a:cubicBezTo>
                    <a:pt x="1664" y="1110"/>
                    <a:pt x="2441" y="888"/>
                    <a:pt x="2551" y="814"/>
                  </a:cubicBezTo>
                  <a:cubicBezTo>
                    <a:pt x="2810" y="703"/>
                    <a:pt x="3328" y="740"/>
                    <a:pt x="4030" y="888"/>
                  </a:cubicBezTo>
                  <a:close/>
                </a:path>
              </a:pathLst>
            </a:custGeom>
            <a:solidFill>
              <a:srgbClr val="E9EC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25"/>
            <p:cNvSpPr/>
            <p:nvPr/>
          </p:nvSpPr>
          <p:spPr>
            <a:xfrm>
              <a:off x="3633450" y="4904750"/>
              <a:ext cx="1116550" cy="380825"/>
            </a:xfrm>
            <a:custGeom>
              <a:rect b="b" l="l" r="r" t="t"/>
              <a:pathLst>
                <a:path extrusionOk="0" h="15233" w="44662">
                  <a:moveTo>
                    <a:pt x="1" y="15232"/>
                  </a:moveTo>
                  <a:lnTo>
                    <a:pt x="7801" y="10833"/>
                  </a:lnTo>
                  <a:lnTo>
                    <a:pt x="8948" y="11609"/>
                  </a:lnTo>
                  <a:lnTo>
                    <a:pt x="15011" y="7062"/>
                  </a:lnTo>
                  <a:lnTo>
                    <a:pt x="16046" y="8023"/>
                  </a:lnTo>
                  <a:lnTo>
                    <a:pt x="23255" y="2218"/>
                  </a:lnTo>
                  <a:lnTo>
                    <a:pt x="24142" y="2847"/>
                  </a:lnTo>
                  <a:lnTo>
                    <a:pt x="28061" y="0"/>
                  </a:lnTo>
                  <a:lnTo>
                    <a:pt x="33681" y="4621"/>
                  </a:lnTo>
                  <a:lnTo>
                    <a:pt x="35271" y="3512"/>
                  </a:lnTo>
                  <a:lnTo>
                    <a:pt x="40262" y="7468"/>
                  </a:lnTo>
                  <a:lnTo>
                    <a:pt x="43626" y="5472"/>
                  </a:lnTo>
                  <a:lnTo>
                    <a:pt x="44661" y="6433"/>
                  </a:lnTo>
                  <a:cubicBezTo>
                    <a:pt x="38746" y="10315"/>
                    <a:pt x="32165" y="13310"/>
                    <a:pt x="25178" y="15195"/>
                  </a:cubicBezTo>
                  <a:close/>
                </a:path>
              </a:pathLst>
            </a:custGeom>
            <a:solidFill>
              <a:srgbClr val="BAC3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25"/>
            <p:cNvSpPr/>
            <p:nvPr/>
          </p:nvSpPr>
          <p:spPr>
            <a:xfrm>
              <a:off x="4372875" y="4987925"/>
              <a:ext cx="378050" cy="205200"/>
            </a:xfrm>
            <a:custGeom>
              <a:rect b="b" l="l" r="r" t="t"/>
              <a:pathLst>
                <a:path extrusionOk="0" h="8208" w="15122">
                  <a:moveTo>
                    <a:pt x="5583" y="1"/>
                  </a:moveTo>
                  <a:lnTo>
                    <a:pt x="10833" y="4141"/>
                  </a:lnTo>
                  <a:lnTo>
                    <a:pt x="14049" y="2034"/>
                  </a:lnTo>
                  <a:lnTo>
                    <a:pt x="15121" y="3069"/>
                  </a:lnTo>
                  <a:cubicBezTo>
                    <a:pt x="13938" y="3845"/>
                    <a:pt x="12718" y="4622"/>
                    <a:pt x="11461" y="5324"/>
                  </a:cubicBezTo>
                  <a:lnTo>
                    <a:pt x="11609" y="5139"/>
                  </a:lnTo>
                  <a:lnTo>
                    <a:pt x="5620" y="8208"/>
                  </a:lnTo>
                  <a:lnTo>
                    <a:pt x="9243" y="4881"/>
                  </a:lnTo>
                  <a:lnTo>
                    <a:pt x="6914" y="3328"/>
                  </a:lnTo>
                  <a:lnTo>
                    <a:pt x="3808" y="4215"/>
                  </a:lnTo>
                  <a:lnTo>
                    <a:pt x="5435" y="1997"/>
                  </a:lnTo>
                  <a:cubicBezTo>
                    <a:pt x="3845" y="2958"/>
                    <a:pt x="1997" y="3772"/>
                    <a:pt x="0" y="4437"/>
                  </a:cubicBezTo>
                  <a:close/>
                </a:path>
              </a:pathLst>
            </a:custGeom>
            <a:solidFill>
              <a:srgbClr val="BAC3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25"/>
            <p:cNvSpPr/>
            <p:nvPr/>
          </p:nvSpPr>
          <p:spPr>
            <a:xfrm>
              <a:off x="3873750" y="4902900"/>
              <a:ext cx="454775" cy="322575"/>
            </a:xfrm>
            <a:custGeom>
              <a:rect b="b" l="l" r="r" t="t"/>
              <a:pathLst>
                <a:path extrusionOk="0" h="12903" w="18191">
                  <a:moveTo>
                    <a:pt x="18191" y="0"/>
                  </a:moveTo>
                  <a:lnTo>
                    <a:pt x="14715" y="2884"/>
                  </a:lnTo>
                  <a:lnTo>
                    <a:pt x="13569" y="2144"/>
                  </a:lnTo>
                  <a:lnTo>
                    <a:pt x="6471" y="7912"/>
                  </a:lnTo>
                  <a:lnTo>
                    <a:pt x="5325" y="7062"/>
                  </a:lnTo>
                  <a:lnTo>
                    <a:pt x="1" y="11054"/>
                  </a:lnTo>
                  <a:cubicBezTo>
                    <a:pt x="5177" y="8097"/>
                    <a:pt x="5399" y="9465"/>
                    <a:pt x="7765" y="8873"/>
                  </a:cubicBezTo>
                  <a:cubicBezTo>
                    <a:pt x="6951" y="9945"/>
                    <a:pt x="6138" y="11017"/>
                    <a:pt x="5325" y="12127"/>
                  </a:cubicBezTo>
                  <a:cubicBezTo>
                    <a:pt x="8652" y="9132"/>
                    <a:pt x="10833" y="9280"/>
                    <a:pt x="12793" y="9502"/>
                  </a:cubicBezTo>
                  <a:lnTo>
                    <a:pt x="9909" y="12903"/>
                  </a:lnTo>
                  <a:lnTo>
                    <a:pt x="16490" y="6581"/>
                  </a:lnTo>
                  <a:lnTo>
                    <a:pt x="14530" y="6877"/>
                  </a:lnTo>
                  <a:cubicBezTo>
                    <a:pt x="14863" y="6248"/>
                    <a:pt x="15972" y="5324"/>
                    <a:pt x="17451" y="4289"/>
                  </a:cubicBezTo>
                  <a:lnTo>
                    <a:pt x="15751" y="4585"/>
                  </a:lnTo>
                  <a:close/>
                </a:path>
              </a:pathLst>
            </a:custGeom>
            <a:solidFill>
              <a:srgbClr val="BAC3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25"/>
            <p:cNvSpPr/>
            <p:nvPr/>
          </p:nvSpPr>
          <p:spPr>
            <a:xfrm>
              <a:off x="2797000" y="4730975"/>
              <a:ext cx="1431700" cy="611900"/>
            </a:xfrm>
            <a:custGeom>
              <a:rect b="b" l="l" r="r" t="t"/>
              <a:pathLst>
                <a:path extrusionOk="0" h="24476" w="57268">
                  <a:moveTo>
                    <a:pt x="0" y="10611"/>
                  </a:moveTo>
                  <a:lnTo>
                    <a:pt x="8355" y="3883"/>
                  </a:lnTo>
                  <a:lnTo>
                    <a:pt x="9945" y="4918"/>
                  </a:lnTo>
                  <a:lnTo>
                    <a:pt x="16637" y="1"/>
                  </a:lnTo>
                  <a:lnTo>
                    <a:pt x="26286" y="7986"/>
                  </a:lnTo>
                  <a:lnTo>
                    <a:pt x="29022" y="6064"/>
                  </a:lnTo>
                  <a:lnTo>
                    <a:pt x="37599" y="12866"/>
                  </a:lnTo>
                  <a:lnTo>
                    <a:pt x="43404" y="9428"/>
                  </a:lnTo>
                  <a:lnTo>
                    <a:pt x="57268" y="22479"/>
                  </a:lnTo>
                  <a:cubicBezTo>
                    <a:pt x="52055" y="23773"/>
                    <a:pt x="46620" y="24438"/>
                    <a:pt x="41001" y="24438"/>
                  </a:cubicBezTo>
                  <a:cubicBezTo>
                    <a:pt x="25584" y="24475"/>
                    <a:pt x="11387" y="19299"/>
                    <a:pt x="0" y="10611"/>
                  </a:cubicBezTo>
                  <a:close/>
                </a:path>
              </a:pathLst>
            </a:custGeom>
            <a:solidFill>
              <a:srgbClr val="9AA7B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25"/>
            <p:cNvSpPr/>
            <p:nvPr/>
          </p:nvSpPr>
          <p:spPr>
            <a:xfrm>
              <a:off x="3278525" y="4875175"/>
              <a:ext cx="915050" cy="384500"/>
            </a:xfrm>
            <a:custGeom>
              <a:rect b="b" l="l" r="r" t="t"/>
              <a:pathLst>
                <a:path extrusionOk="0" h="15380" w="36602">
                  <a:moveTo>
                    <a:pt x="9539" y="0"/>
                  </a:moveTo>
                  <a:lnTo>
                    <a:pt x="18560" y="7061"/>
                  </a:lnTo>
                  <a:lnTo>
                    <a:pt x="24106" y="3475"/>
                  </a:lnTo>
                  <a:lnTo>
                    <a:pt x="36602" y="15380"/>
                  </a:lnTo>
                  <a:lnTo>
                    <a:pt x="28394" y="12348"/>
                  </a:lnTo>
                  <a:lnTo>
                    <a:pt x="20113" y="15047"/>
                  </a:lnTo>
                  <a:lnTo>
                    <a:pt x="26620" y="10574"/>
                  </a:lnTo>
                  <a:lnTo>
                    <a:pt x="22738" y="9539"/>
                  </a:lnTo>
                  <a:lnTo>
                    <a:pt x="18043" y="11202"/>
                  </a:lnTo>
                  <a:lnTo>
                    <a:pt x="19928" y="8836"/>
                  </a:lnTo>
                  <a:lnTo>
                    <a:pt x="9650" y="14086"/>
                  </a:lnTo>
                  <a:lnTo>
                    <a:pt x="15824" y="8392"/>
                  </a:lnTo>
                  <a:lnTo>
                    <a:pt x="11868" y="5694"/>
                  </a:lnTo>
                  <a:lnTo>
                    <a:pt x="6508" y="7246"/>
                  </a:lnTo>
                  <a:lnTo>
                    <a:pt x="9354" y="3401"/>
                  </a:lnTo>
                  <a:cubicBezTo>
                    <a:pt x="6582" y="5102"/>
                    <a:pt x="3439" y="6470"/>
                    <a:pt x="1" y="7616"/>
                  </a:cubicBezTo>
                  <a:close/>
                </a:path>
              </a:pathLst>
            </a:custGeom>
            <a:solidFill>
              <a:srgbClr val="FBDD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25"/>
            <p:cNvSpPr/>
            <p:nvPr/>
          </p:nvSpPr>
          <p:spPr>
            <a:xfrm>
              <a:off x="2792375" y="4729125"/>
              <a:ext cx="410400" cy="402075"/>
            </a:xfrm>
            <a:custGeom>
              <a:rect b="b" l="l" r="r" t="t"/>
              <a:pathLst>
                <a:path extrusionOk="0" h="16083" w="16416">
                  <a:moveTo>
                    <a:pt x="16415" y="1"/>
                  </a:moveTo>
                  <a:lnTo>
                    <a:pt x="10426" y="4918"/>
                  </a:lnTo>
                  <a:lnTo>
                    <a:pt x="8430" y="3698"/>
                  </a:lnTo>
                  <a:lnTo>
                    <a:pt x="0" y="10537"/>
                  </a:lnTo>
                  <a:cubicBezTo>
                    <a:pt x="2662" y="12608"/>
                    <a:pt x="5509" y="14456"/>
                    <a:pt x="8467" y="16083"/>
                  </a:cubicBezTo>
                  <a:lnTo>
                    <a:pt x="13495" y="11314"/>
                  </a:lnTo>
                  <a:lnTo>
                    <a:pt x="10130" y="11831"/>
                  </a:lnTo>
                  <a:cubicBezTo>
                    <a:pt x="10648" y="10722"/>
                    <a:pt x="12607" y="9132"/>
                    <a:pt x="15158" y="7358"/>
                  </a:cubicBezTo>
                  <a:lnTo>
                    <a:pt x="12238" y="7875"/>
                  </a:lnTo>
                  <a:close/>
                </a:path>
              </a:pathLst>
            </a:custGeom>
            <a:solidFill>
              <a:srgbClr val="FBDD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25"/>
            <p:cNvSpPr/>
            <p:nvPr/>
          </p:nvSpPr>
          <p:spPr>
            <a:xfrm>
              <a:off x="2221175" y="3068225"/>
              <a:ext cx="414100" cy="170075"/>
            </a:xfrm>
            <a:custGeom>
              <a:rect b="b" l="l" r="r" t="t"/>
              <a:pathLst>
                <a:path extrusionOk="0" h="6803" w="16564">
                  <a:moveTo>
                    <a:pt x="8282" y="0"/>
                  </a:moveTo>
                  <a:cubicBezTo>
                    <a:pt x="3734" y="0"/>
                    <a:pt x="0" y="1997"/>
                    <a:pt x="0" y="4474"/>
                  </a:cubicBezTo>
                  <a:cubicBezTo>
                    <a:pt x="0" y="5324"/>
                    <a:pt x="444" y="6137"/>
                    <a:pt x="1220" y="6803"/>
                  </a:cubicBezTo>
                  <a:lnTo>
                    <a:pt x="15380" y="6803"/>
                  </a:lnTo>
                  <a:cubicBezTo>
                    <a:pt x="16120" y="6137"/>
                    <a:pt x="16563" y="5324"/>
                    <a:pt x="16563" y="4474"/>
                  </a:cubicBezTo>
                  <a:cubicBezTo>
                    <a:pt x="16563" y="1997"/>
                    <a:pt x="12866" y="0"/>
                    <a:pt x="8282" y="0"/>
                  </a:cubicBezTo>
                  <a:close/>
                </a:path>
              </a:pathLst>
            </a:custGeom>
            <a:solidFill>
              <a:srgbClr val="D5DAE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25"/>
            <p:cNvSpPr/>
            <p:nvPr/>
          </p:nvSpPr>
          <p:spPr>
            <a:xfrm>
              <a:off x="2035400" y="3116275"/>
              <a:ext cx="341075" cy="122025"/>
            </a:xfrm>
            <a:custGeom>
              <a:rect b="b" l="l" r="r" t="t"/>
              <a:pathLst>
                <a:path extrusionOk="0" h="4881" w="13643">
                  <a:moveTo>
                    <a:pt x="6803" y="1"/>
                  </a:moveTo>
                  <a:cubicBezTo>
                    <a:pt x="3069" y="1"/>
                    <a:pt x="0" y="1664"/>
                    <a:pt x="0" y="3698"/>
                  </a:cubicBezTo>
                  <a:cubicBezTo>
                    <a:pt x="0" y="4105"/>
                    <a:pt x="111" y="4511"/>
                    <a:pt x="370" y="4881"/>
                  </a:cubicBezTo>
                  <a:lnTo>
                    <a:pt x="13273" y="4881"/>
                  </a:lnTo>
                  <a:cubicBezTo>
                    <a:pt x="13495" y="4511"/>
                    <a:pt x="13642" y="4105"/>
                    <a:pt x="13642" y="3698"/>
                  </a:cubicBezTo>
                  <a:cubicBezTo>
                    <a:pt x="13642" y="1664"/>
                    <a:pt x="10574" y="1"/>
                    <a:pt x="6803" y="1"/>
                  </a:cubicBezTo>
                  <a:close/>
                </a:path>
              </a:pathLst>
            </a:custGeom>
            <a:solidFill>
              <a:srgbClr val="D5DAE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25"/>
            <p:cNvSpPr/>
            <p:nvPr/>
          </p:nvSpPr>
          <p:spPr>
            <a:xfrm>
              <a:off x="2479050" y="3150475"/>
              <a:ext cx="277300" cy="87825"/>
            </a:xfrm>
            <a:custGeom>
              <a:rect b="b" l="l" r="r" t="t"/>
              <a:pathLst>
                <a:path extrusionOk="0" h="3513" w="11092">
                  <a:moveTo>
                    <a:pt x="5546" y="1"/>
                  </a:moveTo>
                  <a:cubicBezTo>
                    <a:pt x="2477" y="1"/>
                    <a:pt x="0" y="1332"/>
                    <a:pt x="0" y="2995"/>
                  </a:cubicBezTo>
                  <a:cubicBezTo>
                    <a:pt x="0" y="3180"/>
                    <a:pt x="0" y="3365"/>
                    <a:pt x="74" y="3513"/>
                  </a:cubicBezTo>
                  <a:lnTo>
                    <a:pt x="11017" y="3513"/>
                  </a:lnTo>
                  <a:cubicBezTo>
                    <a:pt x="11091" y="3365"/>
                    <a:pt x="11091" y="3180"/>
                    <a:pt x="11091" y="2995"/>
                  </a:cubicBezTo>
                  <a:cubicBezTo>
                    <a:pt x="11091" y="1332"/>
                    <a:pt x="8614" y="1"/>
                    <a:pt x="5546" y="1"/>
                  </a:cubicBezTo>
                  <a:close/>
                </a:path>
              </a:pathLst>
            </a:custGeom>
            <a:solidFill>
              <a:srgbClr val="D5DAE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1" name="Google Shape;181;p25"/>
          <p:cNvGrpSpPr/>
          <p:nvPr/>
        </p:nvGrpSpPr>
        <p:grpSpPr>
          <a:xfrm rot="381502">
            <a:off x="4598908" y="2229449"/>
            <a:ext cx="4136113" cy="1411593"/>
            <a:chOff x="1697100" y="293575"/>
            <a:chExt cx="4571475" cy="1560175"/>
          </a:xfrm>
        </p:grpSpPr>
        <p:sp>
          <p:nvSpPr>
            <p:cNvPr id="182" name="Google Shape;182;p25"/>
            <p:cNvSpPr/>
            <p:nvPr/>
          </p:nvSpPr>
          <p:spPr>
            <a:xfrm>
              <a:off x="2172175" y="1484950"/>
              <a:ext cx="54575" cy="50850"/>
            </a:xfrm>
            <a:custGeom>
              <a:rect b="b" l="l" r="r" t="t"/>
              <a:pathLst>
                <a:path extrusionOk="0" h="2034" w="2183">
                  <a:moveTo>
                    <a:pt x="1" y="1812"/>
                  </a:moveTo>
                  <a:lnTo>
                    <a:pt x="1960" y="0"/>
                  </a:lnTo>
                  <a:lnTo>
                    <a:pt x="2182" y="222"/>
                  </a:lnTo>
                  <a:lnTo>
                    <a:pt x="186" y="2034"/>
                  </a:lnTo>
                  <a:close/>
                </a:path>
              </a:pathLst>
            </a:custGeom>
            <a:solidFill>
              <a:srgbClr val="F7BD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25"/>
            <p:cNvSpPr/>
            <p:nvPr/>
          </p:nvSpPr>
          <p:spPr>
            <a:xfrm>
              <a:off x="2170325" y="1526550"/>
              <a:ext cx="58275" cy="46225"/>
            </a:xfrm>
            <a:custGeom>
              <a:rect b="b" l="l" r="r" t="t"/>
              <a:pathLst>
                <a:path extrusionOk="0" h="1849" w="2331">
                  <a:moveTo>
                    <a:pt x="1" y="222"/>
                  </a:moveTo>
                  <a:lnTo>
                    <a:pt x="186" y="0"/>
                  </a:lnTo>
                  <a:lnTo>
                    <a:pt x="2330" y="1590"/>
                  </a:lnTo>
                  <a:lnTo>
                    <a:pt x="2145" y="1849"/>
                  </a:lnTo>
                  <a:close/>
                </a:path>
              </a:pathLst>
            </a:custGeom>
            <a:solidFill>
              <a:srgbClr val="F7BD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25"/>
            <p:cNvSpPr/>
            <p:nvPr/>
          </p:nvSpPr>
          <p:spPr>
            <a:xfrm>
              <a:off x="2211000" y="1379575"/>
              <a:ext cx="46250" cy="171950"/>
            </a:xfrm>
            <a:custGeom>
              <a:rect b="b" l="l" r="r" t="t"/>
              <a:pathLst>
                <a:path extrusionOk="0" h="6878" w="1850">
                  <a:moveTo>
                    <a:pt x="1" y="6730"/>
                  </a:moveTo>
                  <a:lnTo>
                    <a:pt x="962" y="1"/>
                  </a:lnTo>
                  <a:lnTo>
                    <a:pt x="1849" y="112"/>
                  </a:lnTo>
                  <a:lnTo>
                    <a:pt x="888" y="6877"/>
                  </a:lnTo>
                  <a:close/>
                </a:path>
              </a:pathLst>
            </a:custGeom>
            <a:solidFill>
              <a:srgbClr val="F7BD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25"/>
            <p:cNvSpPr/>
            <p:nvPr/>
          </p:nvSpPr>
          <p:spPr>
            <a:xfrm>
              <a:off x="2215625" y="1464625"/>
              <a:ext cx="36075" cy="12025"/>
            </a:xfrm>
            <a:custGeom>
              <a:rect b="b" l="l" r="r" t="t"/>
              <a:pathLst>
                <a:path extrusionOk="0" h="481" w="1443">
                  <a:moveTo>
                    <a:pt x="1" y="259"/>
                  </a:moveTo>
                  <a:lnTo>
                    <a:pt x="37" y="0"/>
                  </a:lnTo>
                  <a:lnTo>
                    <a:pt x="1442" y="222"/>
                  </a:lnTo>
                  <a:lnTo>
                    <a:pt x="1405" y="481"/>
                  </a:lnTo>
                  <a:close/>
                </a:path>
              </a:pathLst>
            </a:custGeom>
            <a:solidFill>
              <a:srgbClr val="F7BD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25"/>
            <p:cNvSpPr/>
            <p:nvPr/>
          </p:nvSpPr>
          <p:spPr>
            <a:xfrm>
              <a:off x="2208225" y="1491425"/>
              <a:ext cx="39775" cy="35150"/>
            </a:xfrm>
            <a:custGeom>
              <a:rect b="b" l="l" r="r" t="t"/>
              <a:pathLst>
                <a:path extrusionOk="0" h="1406" w="1591">
                  <a:moveTo>
                    <a:pt x="1" y="1220"/>
                  </a:moveTo>
                  <a:lnTo>
                    <a:pt x="186" y="0"/>
                  </a:lnTo>
                  <a:lnTo>
                    <a:pt x="1590" y="222"/>
                  </a:lnTo>
                  <a:lnTo>
                    <a:pt x="1406" y="1405"/>
                  </a:lnTo>
                  <a:close/>
                </a:path>
              </a:pathLst>
            </a:custGeom>
            <a:solidFill>
              <a:srgbClr val="F7BD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25"/>
            <p:cNvSpPr/>
            <p:nvPr/>
          </p:nvSpPr>
          <p:spPr>
            <a:xfrm>
              <a:off x="2191600" y="1517300"/>
              <a:ext cx="111850" cy="111850"/>
            </a:xfrm>
            <a:custGeom>
              <a:rect b="b" l="l" r="r" t="t"/>
              <a:pathLst>
                <a:path extrusionOk="0" h="4474" w="4474">
                  <a:moveTo>
                    <a:pt x="2514" y="148"/>
                  </a:moveTo>
                  <a:cubicBezTo>
                    <a:pt x="3660" y="333"/>
                    <a:pt x="4474" y="1368"/>
                    <a:pt x="4289" y="2514"/>
                  </a:cubicBezTo>
                  <a:cubicBezTo>
                    <a:pt x="4141" y="3661"/>
                    <a:pt x="3069" y="4474"/>
                    <a:pt x="1923" y="4289"/>
                  </a:cubicBezTo>
                  <a:cubicBezTo>
                    <a:pt x="814" y="4141"/>
                    <a:pt x="0" y="3069"/>
                    <a:pt x="148" y="1923"/>
                  </a:cubicBezTo>
                  <a:cubicBezTo>
                    <a:pt x="333" y="777"/>
                    <a:pt x="1405" y="0"/>
                    <a:pt x="2514" y="148"/>
                  </a:cubicBezTo>
                  <a:close/>
                </a:path>
              </a:pathLst>
            </a:custGeom>
            <a:solidFill>
              <a:srgbClr val="F7BD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25"/>
            <p:cNvSpPr/>
            <p:nvPr/>
          </p:nvSpPr>
          <p:spPr>
            <a:xfrm>
              <a:off x="2214700" y="1539475"/>
              <a:ext cx="65650" cy="66575"/>
            </a:xfrm>
            <a:custGeom>
              <a:rect b="b" l="l" r="r" t="t"/>
              <a:pathLst>
                <a:path extrusionOk="0" h="2663" w="2626">
                  <a:moveTo>
                    <a:pt x="1479" y="112"/>
                  </a:moveTo>
                  <a:cubicBezTo>
                    <a:pt x="2182" y="223"/>
                    <a:pt x="2625" y="851"/>
                    <a:pt x="2552" y="1517"/>
                  </a:cubicBezTo>
                  <a:cubicBezTo>
                    <a:pt x="2441" y="2182"/>
                    <a:pt x="1812" y="2663"/>
                    <a:pt x="1147" y="2589"/>
                  </a:cubicBezTo>
                  <a:cubicBezTo>
                    <a:pt x="444" y="2478"/>
                    <a:pt x="1" y="1849"/>
                    <a:pt x="74" y="1184"/>
                  </a:cubicBezTo>
                  <a:cubicBezTo>
                    <a:pt x="185" y="481"/>
                    <a:pt x="814" y="1"/>
                    <a:pt x="1479" y="112"/>
                  </a:cubicBezTo>
                  <a:close/>
                </a:path>
              </a:pathLst>
            </a:custGeom>
            <a:solidFill>
              <a:srgbClr val="F7BD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25"/>
            <p:cNvSpPr/>
            <p:nvPr/>
          </p:nvSpPr>
          <p:spPr>
            <a:xfrm>
              <a:off x="2224875" y="1550575"/>
              <a:ext cx="44375" cy="44400"/>
            </a:xfrm>
            <a:custGeom>
              <a:rect b="b" l="l" r="r" t="t"/>
              <a:pathLst>
                <a:path extrusionOk="0" h="1776" w="1775">
                  <a:moveTo>
                    <a:pt x="1035" y="74"/>
                  </a:moveTo>
                  <a:cubicBezTo>
                    <a:pt x="1479" y="148"/>
                    <a:pt x="1775" y="555"/>
                    <a:pt x="1738" y="999"/>
                  </a:cubicBezTo>
                  <a:cubicBezTo>
                    <a:pt x="1664" y="1479"/>
                    <a:pt x="1257" y="1775"/>
                    <a:pt x="777" y="1738"/>
                  </a:cubicBezTo>
                  <a:cubicBezTo>
                    <a:pt x="333" y="1664"/>
                    <a:pt x="0" y="1220"/>
                    <a:pt x="74" y="777"/>
                  </a:cubicBezTo>
                  <a:cubicBezTo>
                    <a:pt x="148" y="333"/>
                    <a:pt x="555" y="0"/>
                    <a:pt x="1035" y="74"/>
                  </a:cubicBezTo>
                  <a:close/>
                </a:path>
              </a:pathLst>
            </a:custGeom>
            <a:solidFill>
              <a:srgbClr val="F7BD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25"/>
            <p:cNvSpPr/>
            <p:nvPr/>
          </p:nvSpPr>
          <p:spPr>
            <a:xfrm>
              <a:off x="2236875" y="1561675"/>
              <a:ext cx="21300" cy="22200"/>
            </a:xfrm>
            <a:custGeom>
              <a:rect b="b" l="l" r="r" t="t"/>
              <a:pathLst>
                <a:path extrusionOk="0" h="888" w="852">
                  <a:moveTo>
                    <a:pt x="481" y="37"/>
                  </a:moveTo>
                  <a:cubicBezTo>
                    <a:pt x="703" y="74"/>
                    <a:pt x="851" y="296"/>
                    <a:pt x="814" y="518"/>
                  </a:cubicBezTo>
                  <a:cubicBezTo>
                    <a:pt x="777" y="739"/>
                    <a:pt x="592" y="887"/>
                    <a:pt x="371" y="850"/>
                  </a:cubicBezTo>
                  <a:cubicBezTo>
                    <a:pt x="149" y="813"/>
                    <a:pt x="1" y="629"/>
                    <a:pt x="1" y="407"/>
                  </a:cubicBezTo>
                  <a:cubicBezTo>
                    <a:pt x="38" y="185"/>
                    <a:pt x="260" y="0"/>
                    <a:pt x="481" y="37"/>
                  </a:cubicBezTo>
                  <a:close/>
                </a:path>
              </a:pathLst>
            </a:custGeom>
            <a:solidFill>
              <a:srgbClr val="F7BD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25"/>
            <p:cNvSpPr/>
            <p:nvPr/>
          </p:nvSpPr>
          <p:spPr>
            <a:xfrm>
              <a:off x="2141675" y="1436900"/>
              <a:ext cx="277325" cy="96125"/>
            </a:xfrm>
            <a:custGeom>
              <a:rect b="b" l="l" r="r" t="t"/>
              <a:pathLst>
                <a:path extrusionOk="0" h="3845" w="11093">
                  <a:moveTo>
                    <a:pt x="1" y="2329"/>
                  </a:moveTo>
                  <a:lnTo>
                    <a:pt x="334" y="0"/>
                  </a:lnTo>
                  <a:lnTo>
                    <a:pt x="11092" y="1553"/>
                  </a:lnTo>
                  <a:lnTo>
                    <a:pt x="10759" y="3845"/>
                  </a:lnTo>
                  <a:close/>
                </a:path>
              </a:pathLst>
            </a:custGeom>
            <a:solidFill>
              <a:srgbClr val="AAA9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25"/>
            <p:cNvSpPr/>
            <p:nvPr/>
          </p:nvSpPr>
          <p:spPr>
            <a:xfrm>
              <a:off x="3716625" y="1680900"/>
              <a:ext cx="171950" cy="172850"/>
            </a:xfrm>
            <a:custGeom>
              <a:rect b="b" l="l" r="r" t="t"/>
              <a:pathLst>
                <a:path extrusionOk="0" h="6914" w="6878">
                  <a:moveTo>
                    <a:pt x="2848" y="333"/>
                  </a:moveTo>
                  <a:cubicBezTo>
                    <a:pt x="1147" y="666"/>
                    <a:pt x="1" y="2329"/>
                    <a:pt x="297" y="4030"/>
                  </a:cubicBezTo>
                  <a:cubicBezTo>
                    <a:pt x="629" y="5768"/>
                    <a:pt x="2293" y="6914"/>
                    <a:pt x="4031" y="6581"/>
                  </a:cubicBezTo>
                  <a:cubicBezTo>
                    <a:pt x="5731" y="6285"/>
                    <a:pt x="6878" y="4622"/>
                    <a:pt x="6582" y="2884"/>
                  </a:cubicBezTo>
                  <a:cubicBezTo>
                    <a:pt x="6249" y="1146"/>
                    <a:pt x="4585" y="0"/>
                    <a:pt x="2848" y="333"/>
                  </a:cubicBezTo>
                  <a:close/>
                </a:path>
              </a:pathLst>
            </a:custGeom>
            <a:solidFill>
              <a:srgbClr val="F7BD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25"/>
            <p:cNvSpPr/>
            <p:nvPr/>
          </p:nvSpPr>
          <p:spPr>
            <a:xfrm>
              <a:off x="3751750" y="1716025"/>
              <a:ext cx="101700" cy="102600"/>
            </a:xfrm>
            <a:custGeom>
              <a:rect b="b" l="l" r="r" t="t"/>
              <a:pathLst>
                <a:path extrusionOk="0" h="4104" w="4068">
                  <a:moveTo>
                    <a:pt x="1702" y="185"/>
                  </a:moveTo>
                  <a:cubicBezTo>
                    <a:pt x="666" y="407"/>
                    <a:pt x="1" y="1368"/>
                    <a:pt x="186" y="2403"/>
                  </a:cubicBezTo>
                  <a:cubicBezTo>
                    <a:pt x="371" y="3438"/>
                    <a:pt x="1369" y="4104"/>
                    <a:pt x="2367" y="3919"/>
                  </a:cubicBezTo>
                  <a:cubicBezTo>
                    <a:pt x="3402" y="3734"/>
                    <a:pt x="4068" y="2736"/>
                    <a:pt x="3883" y="1701"/>
                  </a:cubicBezTo>
                  <a:cubicBezTo>
                    <a:pt x="3698" y="703"/>
                    <a:pt x="2700" y="0"/>
                    <a:pt x="1702" y="185"/>
                  </a:cubicBezTo>
                  <a:close/>
                </a:path>
              </a:pathLst>
            </a:custGeom>
            <a:solidFill>
              <a:srgbClr val="F7BD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25"/>
            <p:cNvSpPr/>
            <p:nvPr/>
          </p:nvSpPr>
          <p:spPr>
            <a:xfrm>
              <a:off x="3768400" y="1733575"/>
              <a:ext cx="68425" cy="68425"/>
            </a:xfrm>
            <a:custGeom>
              <a:rect b="b" l="l" r="r" t="t"/>
              <a:pathLst>
                <a:path extrusionOk="0" h="2737" w="2737">
                  <a:moveTo>
                    <a:pt x="1146" y="112"/>
                  </a:moveTo>
                  <a:cubicBezTo>
                    <a:pt x="444" y="259"/>
                    <a:pt x="0" y="888"/>
                    <a:pt x="111" y="1590"/>
                  </a:cubicBezTo>
                  <a:cubicBezTo>
                    <a:pt x="259" y="2293"/>
                    <a:pt x="925" y="2736"/>
                    <a:pt x="1590" y="2589"/>
                  </a:cubicBezTo>
                  <a:cubicBezTo>
                    <a:pt x="2293" y="2478"/>
                    <a:pt x="2736" y="1812"/>
                    <a:pt x="2625" y="1110"/>
                  </a:cubicBezTo>
                  <a:cubicBezTo>
                    <a:pt x="2477" y="444"/>
                    <a:pt x="1812" y="1"/>
                    <a:pt x="1146" y="112"/>
                  </a:cubicBezTo>
                  <a:close/>
                </a:path>
              </a:pathLst>
            </a:custGeom>
            <a:solidFill>
              <a:srgbClr val="F7BD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25"/>
            <p:cNvSpPr/>
            <p:nvPr/>
          </p:nvSpPr>
          <p:spPr>
            <a:xfrm>
              <a:off x="3785950" y="1750225"/>
              <a:ext cx="33300" cy="34200"/>
            </a:xfrm>
            <a:custGeom>
              <a:rect b="b" l="l" r="r" t="t"/>
              <a:pathLst>
                <a:path extrusionOk="0" h="1368" w="1332">
                  <a:moveTo>
                    <a:pt x="555" y="74"/>
                  </a:moveTo>
                  <a:cubicBezTo>
                    <a:pt x="223" y="148"/>
                    <a:pt x="1" y="481"/>
                    <a:pt x="38" y="813"/>
                  </a:cubicBezTo>
                  <a:cubicBezTo>
                    <a:pt x="112" y="1146"/>
                    <a:pt x="444" y="1368"/>
                    <a:pt x="777" y="1294"/>
                  </a:cubicBezTo>
                  <a:cubicBezTo>
                    <a:pt x="1110" y="1220"/>
                    <a:pt x="1332" y="924"/>
                    <a:pt x="1295" y="592"/>
                  </a:cubicBezTo>
                  <a:cubicBezTo>
                    <a:pt x="1221" y="222"/>
                    <a:pt x="888" y="0"/>
                    <a:pt x="555" y="74"/>
                  </a:cubicBezTo>
                  <a:close/>
                </a:path>
              </a:pathLst>
            </a:custGeom>
            <a:solidFill>
              <a:srgbClr val="F7BD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25"/>
            <p:cNvSpPr/>
            <p:nvPr/>
          </p:nvSpPr>
          <p:spPr>
            <a:xfrm>
              <a:off x="3539175" y="1655950"/>
              <a:ext cx="172875" cy="172850"/>
            </a:xfrm>
            <a:custGeom>
              <a:rect b="b" l="l" r="r" t="t"/>
              <a:pathLst>
                <a:path extrusionOk="0" h="6914" w="6915">
                  <a:moveTo>
                    <a:pt x="2884" y="333"/>
                  </a:moveTo>
                  <a:cubicBezTo>
                    <a:pt x="1147" y="629"/>
                    <a:pt x="1" y="2292"/>
                    <a:pt x="333" y="4030"/>
                  </a:cubicBezTo>
                  <a:cubicBezTo>
                    <a:pt x="666" y="5768"/>
                    <a:pt x="2293" y="6914"/>
                    <a:pt x="4030" y="6581"/>
                  </a:cubicBezTo>
                  <a:cubicBezTo>
                    <a:pt x="5768" y="6248"/>
                    <a:pt x="6914" y="4584"/>
                    <a:pt x="6581" y="2847"/>
                  </a:cubicBezTo>
                  <a:cubicBezTo>
                    <a:pt x="6249" y="1146"/>
                    <a:pt x="4622" y="0"/>
                    <a:pt x="2884" y="333"/>
                  </a:cubicBezTo>
                  <a:close/>
                </a:path>
              </a:pathLst>
            </a:custGeom>
            <a:solidFill>
              <a:srgbClr val="F7BD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25"/>
            <p:cNvSpPr/>
            <p:nvPr/>
          </p:nvSpPr>
          <p:spPr>
            <a:xfrm>
              <a:off x="3574300" y="1691050"/>
              <a:ext cx="102625" cy="102625"/>
            </a:xfrm>
            <a:custGeom>
              <a:rect b="b" l="l" r="r" t="t"/>
              <a:pathLst>
                <a:path extrusionOk="0" h="4105" w="4105">
                  <a:moveTo>
                    <a:pt x="1701" y="186"/>
                  </a:moveTo>
                  <a:cubicBezTo>
                    <a:pt x="666" y="371"/>
                    <a:pt x="0" y="1369"/>
                    <a:pt x="185" y="2404"/>
                  </a:cubicBezTo>
                  <a:cubicBezTo>
                    <a:pt x="370" y="3402"/>
                    <a:pt x="1368" y="4105"/>
                    <a:pt x="2404" y="3920"/>
                  </a:cubicBezTo>
                  <a:cubicBezTo>
                    <a:pt x="3402" y="3698"/>
                    <a:pt x="4104" y="2737"/>
                    <a:pt x="3919" y="1702"/>
                  </a:cubicBezTo>
                  <a:cubicBezTo>
                    <a:pt x="3735" y="666"/>
                    <a:pt x="2736" y="1"/>
                    <a:pt x="1701" y="186"/>
                  </a:cubicBezTo>
                  <a:close/>
                </a:path>
              </a:pathLst>
            </a:custGeom>
            <a:solidFill>
              <a:srgbClr val="F7BD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25"/>
            <p:cNvSpPr/>
            <p:nvPr/>
          </p:nvSpPr>
          <p:spPr>
            <a:xfrm>
              <a:off x="3590925" y="1707700"/>
              <a:ext cx="69350" cy="68425"/>
            </a:xfrm>
            <a:custGeom>
              <a:rect b="b" l="l" r="r" t="t"/>
              <a:pathLst>
                <a:path extrusionOk="0" h="2737" w="2774">
                  <a:moveTo>
                    <a:pt x="1147" y="148"/>
                  </a:moveTo>
                  <a:cubicBezTo>
                    <a:pt x="482" y="259"/>
                    <a:pt x="1" y="925"/>
                    <a:pt x="149" y="1627"/>
                  </a:cubicBezTo>
                  <a:cubicBezTo>
                    <a:pt x="260" y="2293"/>
                    <a:pt x="925" y="2736"/>
                    <a:pt x="1628" y="2625"/>
                  </a:cubicBezTo>
                  <a:cubicBezTo>
                    <a:pt x="2293" y="2477"/>
                    <a:pt x="2774" y="1849"/>
                    <a:pt x="2626" y="1147"/>
                  </a:cubicBezTo>
                  <a:cubicBezTo>
                    <a:pt x="2515" y="444"/>
                    <a:pt x="1849" y="0"/>
                    <a:pt x="1147" y="148"/>
                  </a:cubicBezTo>
                  <a:close/>
                </a:path>
              </a:pathLst>
            </a:custGeom>
            <a:solidFill>
              <a:srgbClr val="F7BD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25"/>
            <p:cNvSpPr/>
            <p:nvPr/>
          </p:nvSpPr>
          <p:spPr>
            <a:xfrm>
              <a:off x="3608500" y="1725250"/>
              <a:ext cx="34225" cy="33300"/>
            </a:xfrm>
            <a:custGeom>
              <a:rect b="b" l="l" r="r" t="t"/>
              <a:pathLst>
                <a:path extrusionOk="0" h="1332" w="1369">
                  <a:moveTo>
                    <a:pt x="555" y="75"/>
                  </a:moveTo>
                  <a:cubicBezTo>
                    <a:pt x="222" y="112"/>
                    <a:pt x="0" y="445"/>
                    <a:pt x="74" y="777"/>
                  </a:cubicBezTo>
                  <a:cubicBezTo>
                    <a:pt x="148" y="1110"/>
                    <a:pt x="444" y="1332"/>
                    <a:pt x="777" y="1295"/>
                  </a:cubicBezTo>
                  <a:cubicBezTo>
                    <a:pt x="1146" y="1221"/>
                    <a:pt x="1368" y="888"/>
                    <a:pt x="1294" y="555"/>
                  </a:cubicBezTo>
                  <a:cubicBezTo>
                    <a:pt x="1220" y="223"/>
                    <a:pt x="925" y="1"/>
                    <a:pt x="555" y="75"/>
                  </a:cubicBezTo>
                  <a:close/>
                </a:path>
              </a:pathLst>
            </a:custGeom>
            <a:solidFill>
              <a:srgbClr val="F7BD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25"/>
            <p:cNvSpPr/>
            <p:nvPr/>
          </p:nvSpPr>
          <p:spPr>
            <a:xfrm>
              <a:off x="3361725" y="1630975"/>
              <a:ext cx="172850" cy="171950"/>
            </a:xfrm>
            <a:custGeom>
              <a:rect b="b" l="l" r="r" t="t"/>
              <a:pathLst>
                <a:path extrusionOk="0" h="6878" w="6914">
                  <a:moveTo>
                    <a:pt x="2884" y="297"/>
                  </a:moveTo>
                  <a:cubicBezTo>
                    <a:pt x="1146" y="629"/>
                    <a:pt x="0" y="2293"/>
                    <a:pt x="333" y="4031"/>
                  </a:cubicBezTo>
                  <a:cubicBezTo>
                    <a:pt x="666" y="5731"/>
                    <a:pt x="2329" y="6877"/>
                    <a:pt x="4067" y="6582"/>
                  </a:cubicBezTo>
                  <a:cubicBezTo>
                    <a:pt x="5768" y="6249"/>
                    <a:pt x="6914" y="4585"/>
                    <a:pt x="6581" y="2848"/>
                  </a:cubicBezTo>
                  <a:cubicBezTo>
                    <a:pt x="6285" y="1147"/>
                    <a:pt x="4622" y="1"/>
                    <a:pt x="2884" y="297"/>
                  </a:cubicBezTo>
                  <a:close/>
                </a:path>
              </a:pathLst>
            </a:custGeom>
            <a:solidFill>
              <a:srgbClr val="F7BD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25"/>
            <p:cNvSpPr/>
            <p:nvPr/>
          </p:nvSpPr>
          <p:spPr>
            <a:xfrm>
              <a:off x="3397775" y="1666100"/>
              <a:ext cx="101675" cy="101700"/>
            </a:xfrm>
            <a:custGeom>
              <a:rect b="b" l="l" r="r" t="t"/>
              <a:pathLst>
                <a:path extrusionOk="0" h="4068" w="4067">
                  <a:moveTo>
                    <a:pt x="1701" y="186"/>
                  </a:moveTo>
                  <a:cubicBezTo>
                    <a:pt x="666" y="370"/>
                    <a:pt x="0" y="1369"/>
                    <a:pt x="185" y="2367"/>
                  </a:cubicBezTo>
                  <a:cubicBezTo>
                    <a:pt x="370" y="3402"/>
                    <a:pt x="1331" y="4068"/>
                    <a:pt x="2366" y="3883"/>
                  </a:cubicBezTo>
                  <a:cubicBezTo>
                    <a:pt x="3401" y="3698"/>
                    <a:pt x="4067" y="2700"/>
                    <a:pt x="3882" y="1701"/>
                  </a:cubicBezTo>
                  <a:cubicBezTo>
                    <a:pt x="3697" y="666"/>
                    <a:pt x="2699" y="1"/>
                    <a:pt x="1701" y="186"/>
                  </a:cubicBezTo>
                  <a:close/>
                </a:path>
              </a:pathLst>
            </a:custGeom>
            <a:solidFill>
              <a:srgbClr val="F7BD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25"/>
            <p:cNvSpPr/>
            <p:nvPr/>
          </p:nvSpPr>
          <p:spPr>
            <a:xfrm>
              <a:off x="3414400" y="1682750"/>
              <a:ext cx="68425" cy="68425"/>
            </a:xfrm>
            <a:custGeom>
              <a:rect b="b" l="l" r="r" t="t"/>
              <a:pathLst>
                <a:path extrusionOk="0" h="2737" w="2737">
                  <a:moveTo>
                    <a:pt x="1147" y="111"/>
                  </a:moveTo>
                  <a:cubicBezTo>
                    <a:pt x="444" y="259"/>
                    <a:pt x="1" y="924"/>
                    <a:pt x="111" y="1590"/>
                  </a:cubicBezTo>
                  <a:cubicBezTo>
                    <a:pt x="259" y="2292"/>
                    <a:pt x="925" y="2736"/>
                    <a:pt x="1590" y="2625"/>
                  </a:cubicBezTo>
                  <a:cubicBezTo>
                    <a:pt x="2293" y="2477"/>
                    <a:pt x="2736" y="1812"/>
                    <a:pt x="2625" y="1146"/>
                  </a:cubicBezTo>
                  <a:cubicBezTo>
                    <a:pt x="2478" y="444"/>
                    <a:pt x="1812" y="0"/>
                    <a:pt x="1147" y="111"/>
                  </a:cubicBezTo>
                  <a:close/>
                </a:path>
              </a:pathLst>
            </a:custGeom>
            <a:solidFill>
              <a:srgbClr val="F7BD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25"/>
            <p:cNvSpPr/>
            <p:nvPr/>
          </p:nvSpPr>
          <p:spPr>
            <a:xfrm>
              <a:off x="3431950" y="1700300"/>
              <a:ext cx="33300" cy="33300"/>
            </a:xfrm>
            <a:custGeom>
              <a:rect b="b" l="l" r="r" t="t"/>
              <a:pathLst>
                <a:path extrusionOk="0" h="1332" w="1332">
                  <a:moveTo>
                    <a:pt x="556" y="38"/>
                  </a:moveTo>
                  <a:cubicBezTo>
                    <a:pt x="223" y="112"/>
                    <a:pt x="1" y="444"/>
                    <a:pt x="38" y="777"/>
                  </a:cubicBezTo>
                  <a:cubicBezTo>
                    <a:pt x="112" y="1110"/>
                    <a:pt x="445" y="1332"/>
                    <a:pt x="777" y="1295"/>
                  </a:cubicBezTo>
                  <a:cubicBezTo>
                    <a:pt x="1110" y="1221"/>
                    <a:pt x="1332" y="888"/>
                    <a:pt x="1258" y="555"/>
                  </a:cubicBezTo>
                  <a:cubicBezTo>
                    <a:pt x="1221" y="222"/>
                    <a:pt x="888" y="1"/>
                    <a:pt x="556" y="38"/>
                  </a:cubicBezTo>
                  <a:close/>
                </a:path>
              </a:pathLst>
            </a:custGeom>
            <a:solidFill>
              <a:srgbClr val="F7BD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25"/>
            <p:cNvSpPr/>
            <p:nvPr/>
          </p:nvSpPr>
          <p:spPr>
            <a:xfrm>
              <a:off x="3185175" y="1605100"/>
              <a:ext cx="172875" cy="172875"/>
            </a:xfrm>
            <a:custGeom>
              <a:rect b="b" l="l" r="r" t="t"/>
              <a:pathLst>
                <a:path extrusionOk="0" h="6915" w="6915">
                  <a:moveTo>
                    <a:pt x="2885" y="333"/>
                  </a:moveTo>
                  <a:cubicBezTo>
                    <a:pt x="1147" y="666"/>
                    <a:pt x="1" y="2330"/>
                    <a:pt x="334" y="4030"/>
                  </a:cubicBezTo>
                  <a:cubicBezTo>
                    <a:pt x="629" y="5768"/>
                    <a:pt x="2293" y="6914"/>
                    <a:pt x="4031" y="6581"/>
                  </a:cubicBezTo>
                  <a:cubicBezTo>
                    <a:pt x="5768" y="6286"/>
                    <a:pt x="6914" y="4622"/>
                    <a:pt x="6582" y="2884"/>
                  </a:cubicBezTo>
                  <a:cubicBezTo>
                    <a:pt x="6249" y="1147"/>
                    <a:pt x="4585" y="1"/>
                    <a:pt x="2885" y="333"/>
                  </a:cubicBezTo>
                  <a:close/>
                </a:path>
              </a:pathLst>
            </a:custGeom>
            <a:solidFill>
              <a:srgbClr val="F7BD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25"/>
            <p:cNvSpPr/>
            <p:nvPr/>
          </p:nvSpPr>
          <p:spPr>
            <a:xfrm>
              <a:off x="3220300" y="1640225"/>
              <a:ext cx="102625" cy="102625"/>
            </a:xfrm>
            <a:custGeom>
              <a:rect b="b" l="l" r="r" t="t"/>
              <a:pathLst>
                <a:path extrusionOk="0" h="4105" w="4105">
                  <a:moveTo>
                    <a:pt x="1701" y="185"/>
                  </a:moveTo>
                  <a:cubicBezTo>
                    <a:pt x="666" y="407"/>
                    <a:pt x="1" y="1368"/>
                    <a:pt x="186" y="2404"/>
                  </a:cubicBezTo>
                  <a:cubicBezTo>
                    <a:pt x="370" y="3439"/>
                    <a:pt x="1369" y="4104"/>
                    <a:pt x="2404" y="3919"/>
                  </a:cubicBezTo>
                  <a:cubicBezTo>
                    <a:pt x="3402" y="3735"/>
                    <a:pt x="4104" y="2736"/>
                    <a:pt x="3920" y="1701"/>
                  </a:cubicBezTo>
                  <a:cubicBezTo>
                    <a:pt x="3698" y="703"/>
                    <a:pt x="2737" y="1"/>
                    <a:pt x="1701" y="185"/>
                  </a:cubicBezTo>
                  <a:close/>
                </a:path>
              </a:pathLst>
            </a:custGeom>
            <a:solidFill>
              <a:srgbClr val="F7BD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25"/>
            <p:cNvSpPr/>
            <p:nvPr/>
          </p:nvSpPr>
          <p:spPr>
            <a:xfrm>
              <a:off x="3236950" y="1657800"/>
              <a:ext cx="68400" cy="68400"/>
            </a:xfrm>
            <a:custGeom>
              <a:rect b="b" l="l" r="r" t="t"/>
              <a:pathLst>
                <a:path extrusionOk="0" h="2736" w="2736">
                  <a:moveTo>
                    <a:pt x="1146" y="111"/>
                  </a:moveTo>
                  <a:cubicBezTo>
                    <a:pt x="444" y="259"/>
                    <a:pt x="0" y="887"/>
                    <a:pt x="148" y="1590"/>
                  </a:cubicBezTo>
                  <a:cubicBezTo>
                    <a:pt x="259" y="2292"/>
                    <a:pt x="924" y="2736"/>
                    <a:pt x="1627" y="2588"/>
                  </a:cubicBezTo>
                  <a:cubicBezTo>
                    <a:pt x="2292" y="2477"/>
                    <a:pt x="2736" y="1812"/>
                    <a:pt x="2625" y="1109"/>
                  </a:cubicBezTo>
                  <a:cubicBezTo>
                    <a:pt x="2514" y="444"/>
                    <a:pt x="1849" y="0"/>
                    <a:pt x="1146" y="111"/>
                  </a:cubicBezTo>
                  <a:close/>
                </a:path>
              </a:pathLst>
            </a:custGeom>
            <a:solidFill>
              <a:srgbClr val="F7BD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25"/>
            <p:cNvSpPr/>
            <p:nvPr/>
          </p:nvSpPr>
          <p:spPr>
            <a:xfrm>
              <a:off x="3254500" y="1674425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555" y="74"/>
                  </a:moveTo>
                  <a:cubicBezTo>
                    <a:pt x="222" y="148"/>
                    <a:pt x="1" y="481"/>
                    <a:pt x="75" y="814"/>
                  </a:cubicBezTo>
                  <a:cubicBezTo>
                    <a:pt x="148" y="1147"/>
                    <a:pt x="444" y="1368"/>
                    <a:pt x="777" y="1294"/>
                  </a:cubicBezTo>
                  <a:cubicBezTo>
                    <a:pt x="1147" y="1221"/>
                    <a:pt x="1369" y="925"/>
                    <a:pt x="1295" y="592"/>
                  </a:cubicBezTo>
                  <a:cubicBezTo>
                    <a:pt x="1221" y="222"/>
                    <a:pt x="888" y="0"/>
                    <a:pt x="555" y="74"/>
                  </a:cubicBezTo>
                  <a:close/>
                </a:path>
              </a:pathLst>
            </a:custGeom>
            <a:solidFill>
              <a:srgbClr val="F7BD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25"/>
            <p:cNvSpPr/>
            <p:nvPr/>
          </p:nvSpPr>
          <p:spPr>
            <a:xfrm>
              <a:off x="1697100" y="833350"/>
              <a:ext cx="4354250" cy="894700"/>
            </a:xfrm>
            <a:custGeom>
              <a:rect b="b" l="l" r="r" t="t"/>
              <a:pathLst>
                <a:path extrusionOk="0" h="35788" w="174170">
                  <a:moveTo>
                    <a:pt x="37822" y="2218"/>
                  </a:moveTo>
                  <a:cubicBezTo>
                    <a:pt x="59265" y="5287"/>
                    <a:pt x="80708" y="8356"/>
                    <a:pt x="102151" y="11424"/>
                  </a:cubicBezTo>
                  <a:cubicBezTo>
                    <a:pt x="114832" y="12385"/>
                    <a:pt x="128770" y="12533"/>
                    <a:pt x="142079" y="15454"/>
                  </a:cubicBezTo>
                  <a:cubicBezTo>
                    <a:pt x="156387" y="18559"/>
                    <a:pt x="174170" y="16711"/>
                    <a:pt x="173800" y="19188"/>
                  </a:cubicBezTo>
                  <a:cubicBezTo>
                    <a:pt x="173320" y="21998"/>
                    <a:pt x="131802" y="30834"/>
                    <a:pt x="106698" y="35455"/>
                  </a:cubicBezTo>
                  <a:cubicBezTo>
                    <a:pt x="101116" y="35566"/>
                    <a:pt x="95570" y="35677"/>
                    <a:pt x="89988" y="35788"/>
                  </a:cubicBezTo>
                  <a:cubicBezTo>
                    <a:pt x="67990" y="32571"/>
                    <a:pt x="46029" y="29392"/>
                    <a:pt x="24069" y="26212"/>
                  </a:cubicBezTo>
                  <a:cubicBezTo>
                    <a:pt x="12571" y="24660"/>
                    <a:pt x="6582" y="21554"/>
                    <a:pt x="3143" y="17783"/>
                  </a:cubicBezTo>
                  <a:cubicBezTo>
                    <a:pt x="1" y="14493"/>
                    <a:pt x="1332" y="12237"/>
                    <a:pt x="4733" y="10389"/>
                  </a:cubicBezTo>
                  <a:cubicBezTo>
                    <a:pt x="6951" y="9354"/>
                    <a:pt x="9022" y="8503"/>
                    <a:pt x="11203" y="7505"/>
                  </a:cubicBezTo>
                  <a:cubicBezTo>
                    <a:pt x="17562" y="2218"/>
                    <a:pt x="26287" y="0"/>
                    <a:pt x="37822" y="2218"/>
                  </a:cubicBezTo>
                  <a:close/>
                </a:path>
              </a:pathLst>
            </a:custGeom>
            <a:solidFill>
              <a:srgbClr val="AAA9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25"/>
            <p:cNvSpPr/>
            <p:nvPr/>
          </p:nvSpPr>
          <p:spPr>
            <a:xfrm>
              <a:off x="1751650" y="989550"/>
              <a:ext cx="4275675" cy="738500"/>
            </a:xfrm>
            <a:custGeom>
              <a:rect b="b" l="l" r="r" t="t"/>
              <a:pathLst>
                <a:path extrusionOk="0" h="29540" w="171027">
                  <a:moveTo>
                    <a:pt x="171027" y="13458"/>
                  </a:moveTo>
                  <a:cubicBezTo>
                    <a:pt x="165777" y="17007"/>
                    <a:pt x="128289" y="24808"/>
                    <a:pt x="104516" y="29207"/>
                  </a:cubicBezTo>
                  <a:cubicBezTo>
                    <a:pt x="98934" y="29318"/>
                    <a:pt x="93388" y="29429"/>
                    <a:pt x="87806" y="29540"/>
                  </a:cubicBezTo>
                  <a:cubicBezTo>
                    <a:pt x="65808" y="26323"/>
                    <a:pt x="43847" y="23144"/>
                    <a:pt x="21887" y="19927"/>
                  </a:cubicBezTo>
                  <a:cubicBezTo>
                    <a:pt x="10389" y="18375"/>
                    <a:pt x="4400" y="15306"/>
                    <a:pt x="961" y="11535"/>
                  </a:cubicBezTo>
                  <a:cubicBezTo>
                    <a:pt x="592" y="11128"/>
                    <a:pt x="259" y="10722"/>
                    <a:pt x="0" y="10352"/>
                  </a:cubicBezTo>
                  <a:cubicBezTo>
                    <a:pt x="5250" y="12090"/>
                    <a:pt x="10056" y="11720"/>
                    <a:pt x="12866" y="9982"/>
                  </a:cubicBezTo>
                  <a:cubicBezTo>
                    <a:pt x="21295" y="4769"/>
                    <a:pt x="28911" y="0"/>
                    <a:pt x="40483" y="2255"/>
                  </a:cubicBezTo>
                  <a:cubicBezTo>
                    <a:pt x="74718" y="7136"/>
                    <a:pt x="99193" y="11831"/>
                    <a:pt x="136755" y="13458"/>
                  </a:cubicBezTo>
                  <a:cubicBezTo>
                    <a:pt x="144112" y="13753"/>
                    <a:pt x="160305" y="13088"/>
                    <a:pt x="171027" y="13458"/>
                  </a:cubicBezTo>
                  <a:close/>
                </a:path>
              </a:pathLst>
            </a:custGeom>
            <a:solidFill>
              <a:srgbClr val="8C89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25"/>
            <p:cNvSpPr/>
            <p:nvPr/>
          </p:nvSpPr>
          <p:spPr>
            <a:xfrm>
              <a:off x="1751650" y="989550"/>
              <a:ext cx="4275675" cy="671025"/>
            </a:xfrm>
            <a:custGeom>
              <a:rect b="b" l="l" r="r" t="t"/>
              <a:pathLst>
                <a:path extrusionOk="0" h="26841" w="171027">
                  <a:moveTo>
                    <a:pt x="171027" y="13458"/>
                  </a:moveTo>
                  <a:cubicBezTo>
                    <a:pt x="170546" y="13790"/>
                    <a:pt x="169807" y="14160"/>
                    <a:pt x="168882" y="14530"/>
                  </a:cubicBezTo>
                  <a:cubicBezTo>
                    <a:pt x="149473" y="18523"/>
                    <a:pt x="116643" y="23440"/>
                    <a:pt x="99525" y="25066"/>
                  </a:cubicBezTo>
                  <a:cubicBezTo>
                    <a:pt x="80892" y="26841"/>
                    <a:pt x="44402" y="19816"/>
                    <a:pt x="16859" y="15824"/>
                  </a:cubicBezTo>
                  <a:cubicBezTo>
                    <a:pt x="9280" y="14788"/>
                    <a:pt x="4104" y="13088"/>
                    <a:pt x="481" y="10980"/>
                  </a:cubicBezTo>
                  <a:cubicBezTo>
                    <a:pt x="296" y="10759"/>
                    <a:pt x="148" y="10574"/>
                    <a:pt x="0" y="10352"/>
                  </a:cubicBezTo>
                  <a:cubicBezTo>
                    <a:pt x="4880" y="10500"/>
                    <a:pt x="8688" y="8836"/>
                    <a:pt x="10907" y="7062"/>
                  </a:cubicBezTo>
                  <a:cubicBezTo>
                    <a:pt x="17339" y="1886"/>
                    <a:pt x="28911" y="0"/>
                    <a:pt x="40483" y="2255"/>
                  </a:cubicBezTo>
                  <a:cubicBezTo>
                    <a:pt x="74718" y="7136"/>
                    <a:pt x="99193" y="11831"/>
                    <a:pt x="136755" y="13458"/>
                  </a:cubicBezTo>
                  <a:cubicBezTo>
                    <a:pt x="144112" y="13753"/>
                    <a:pt x="160305" y="13088"/>
                    <a:pt x="171027" y="13458"/>
                  </a:cubicBezTo>
                  <a:close/>
                </a:path>
              </a:pathLst>
            </a:custGeom>
            <a:solidFill>
              <a:srgbClr val="AAA9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25"/>
            <p:cNvSpPr/>
            <p:nvPr/>
          </p:nvSpPr>
          <p:spPr>
            <a:xfrm>
              <a:off x="4073400" y="293575"/>
              <a:ext cx="2166500" cy="1009325"/>
            </a:xfrm>
            <a:custGeom>
              <a:rect b="b" l="l" r="r" t="t"/>
              <a:pathLst>
                <a:path extrusionOk="0" h="40373" w="86660">
                  <a:moveTo>
                    <a:pt x="1" y="34531"/>
                  </a:moveTo>
                  <a:lnTo>
                    <a:pt x="39670" y="29688"/>
                  </a:lnTo>
                  <a:cubicBezTo>
                    <a:pt x="42961" y="28579"/>
                    <a:pt x="45401" y="26878"/>
                    <a:pt x="46953" y="24549"/>
                  </a:cubicBezTo>
                  <a:lnTo>
                    <a:pt x="65180" y="1257"/>
                  </a:lnTo>
                  <a:cubicBezTo>
                    <a:pt x="65846" y="407"/>
                    <a:pt x="66844" y="0"/>
                    <a:pt x="67879" y="185"/>
                  </a:cubicBezTo>
                  <a:cubicBezTo>
                    <a:pt x="69173" y="370"/>
                    <a:pt x="70652" y="592"/>
                    <a:pt x="72167" y="814"/>
                  </a:cubicBezTo>
                  <a:cubicBezTo>
                    <a:pt x="72241" y="814"/>
                    <a:pt x="72315" y="814"/>
                    <a:pt x="72389" y="814"/>
                  </a:cubicBezTo>
                  <a:lnTo>
                    <a:pt x="85070" y="2625"/>
                  </a:lnTo>
                  <a:cubicBezTo>
                    <a:pt x="85995" y="2773"/>
                    <a:pt x="86660" y="3623"/>
                    <a:pt x="86512" y="4548"/>
                  </a:cubicBezTo>
                  <a:lnTo>
                    <a:pt x="86512" y="4548"/>
                  </a:lnTo>
                  <a:cubicBezTo>
                    <a:pt x="86401" y="5509"/>
                    <a:pt x="85514" y="5879"/>
                    <a:pt x="84590" y="6026"/>
                  </a:cubicBezTo>
                  <a:lnTo>
                    <a:pt x="82113" y="6359"/>
                  </a:lnTo>
                  <a:lnTo>
                    <a:pt x="72611" y="40372"/>
                  </a:lnTo>
                  <a:cubicBezTo>
                    <a:pt x="48395" y="38413"/>
                    <a:pt x="24216" y="36453"/>
                    <a:pt x="1" y="34531"/>
                  </a:cubicBezTo>
                  <a:close/>
                </a:path>
              </a:pathLst>
            </a:custGeom>
            <a:solidFill>
              <a:srgbClr val="AAA9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25"/>
            <p:cNvSpPr/>
            <p:nvPr/>
          </p:nvSpPr>
          <p:spPr>
            <a:xfrm>
              <a:off x="4395975" y="323150"/>
              <a:ext cx="1841175" cy="979750"/>
            </a:xfrm>
            <a:custGeom>
              <a:rect b="b" l="l" r="r" t="t"/>
              <a:pathLst>
                <a:path extrusionOk="0" h="39190" w="73647">
                  <a:moveTo>
                    <a:pt x="73609" y="2810"/>
                  </a:moveTo>
                  <a:cubicBezTo>
                    <a:pt x="73646" y="2995"/>
                    <a:pt x="73646" y="3180"/>
                    <a:pt x="73609" y="3365"/>
                  </a:cubicBezTo>
                  <a:lnTo>
                    <a:pt x="73609" y="3365"/>
                  </a:lnTo>
                  <a:cubicBezTo>
                    <a:pt x="73498" y="4326"/>
                    <a:pt x="72611" y="4696"/>
                    <a:pt x="71687" y="4843"/>
                  </a:cubicBezTo>
                  <a:lnTo>
                    <a:pt x="69210" y="5176"/>
                  </a:lnTo>
                  <a:lnTo>
                    <a:pt x="59708" y="39189"/>
                  </a:lnTo>
                  <a:lnTo>
                    <a:pt x="0" y="34383"/>
                  </a:lnTo>
                  <a:lnTo>
                    <a:pt x="28764" y="29836"/>
                  </a:lnTo>
                  <a:cubicBezTo>
                    <a:pt x="32017" y="28727"/>
                    <a:pt x="34383" y="26989"/>
                    <a:pt x="35825" y="24660"/>
                  </a:cubicBezTo>
                  <a:cubicBezTo>
                    <a:pt x="41592" y="16859"/>
                    <a:pt x="47397" y="9058"/>
                    <a:pt x="53164" y="1257"/>
                  </a:cubicBezTo>
                  <a:cubicBezTo>
                    <a:pt x="53793" y="407"/>
                    <a:pt x="54754" y="0"/>
                    <a:pt x="55826" y="185"/>
                  </a:cubicBezTo>
                  <a:cubicBezTo>
                    <a:pt x="57120" y="370"/>
                    <a:pt x="58562" y="555"/>
                    <a:pt x="60115" y="777"/>
                  </a:cubicBezTo>
                  <a:cubicBezTo>
                    <a:pt x="60189" y="777"/>
                    <a:pt x="60263" y="814"/>
                    <a:pt x="60337" y="814"/>
                  </a:cubicBezTo>
                  <a:lnTo>
                    <a:pt x="73018" y="2625"/>
                  </a:lnTo>
                  <a:cubicBezTo>
                    <a:pt x="73239" y="2662"/>
                    <a:pt x="73424" y="2736"/>
                    <a:pt x="73609" y="2810"/>
                  </a:cubicBezTo>
                  <a:close/>
                </a:path>
              </a:pathLst>
            </a:custGeom>
            <a:solidFill>
              <a:srgbClr val="AAA9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25"/>
            <p:cNvSpPr/>
            <p:nvPr/>
          </p:nvSpPr>
          <p:spPr>
            <a:xfrm>
              <a:off x="5818425" y="403550"/>
              <a:ext cx="413175" cy="48100"/>
            </a:xfrm>
            <a:custGeom>
              <a:rect b="b" l="l" r="r" t="t"/>
              <a:pathLst>
                <a:path extrusionOk="0" h="1924" w="16527">
                  <a:moveTo>
                    <a:pt x="16526" y="703"/>
                  </a:moveTo>
                  <a:cubicBezTo>
                    <a:pt x="16194" y="1258"/>
                    <a:pt x="15528" y="1517"/>
                    <a:pt x="14789" y="1627"/>
                  </a:cubicBezTo>
                  <a:lnTo>
                    <a:pt x="12496" y="1923"/>
                  </a:lnTo>
                  <a:lnTo>
                    <a:pt x="0" y="1"/>
                  </a:lnTo>
                  <a:cubicBezTo>
                    <a:pt x="6507" y="592"/>
                    <a:pt x="14012" y="1554"/>
                    <a:pt x="16526" y="703"/>
                  </a:cubicBezTo>
                  <a:close/>
                </a:path>
              </a:pathLst>
            </a:custGeom>
            <a:solidFill>
              <a:srgbClr val="8C89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25"/>
            <p:cNvSpPr/>
            <p:nvPr/>
          </p:nvSpPr>
          <p:spPr>
            <a:xfrm>
              <a:off x="2949500" y="1072725"/>
              <a:ext cx="1384575" cy="655325"/>
            </a:xfrm>
            <a:custGeom>
              <a:rect b="b" l="l" r="r" t="t"/>
              <a:pathLst>
                <a:path extrusionOk="0" h="26213" w="55383">
                  <a:moveTo>
                    <a:pt x="55382" y="25880"/>
                  </a:moveTo>
                  <a:lnTo>
                    <a:pt x="39892" y="26213"/>
                  </a:lnTo>
                  <a:lnTo>
                    <a:pt x="8245" y="21591"/>
                  </a:lnTo>
                  <a:lnTo>
                    <a:pt x="0" y="1"/>
                  </a:lnTo>
                  <a:cubicBezTo>
                    <a:pt x="17155" y="2515"/>
                    <a:pt x="32128" y="4955"/>
                    <a:pt x="48136" y="6840"/>
                  </a:cubicBezTo>
                  <a:close/>
                </a:path>
              </a:pathLst>
            </a:custGeom>
            <a:solidFill>
              <a:srgbClr val="8C89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25"/>
            <p:cNvSpPr/>
            <p:nvPr/>
          </p:nvSpPr>
          <p:spPr>
            <a:xfrm>
              <a:off x="2567775" y="856450"/>
              <a:ext cx="1353150" cy="389150"/>
            </a:xfrm>
            <a:custGeom>
              <a:rect b="b" l="l" r="r" t="t"/>
              <a:pathLst>
                <a:path extrusionOk="0" h="15566" w="54126">
                  <a:moveTo>
                    <a:pt x="47656" y="15565"/>
                  </a:moveTo>
                  <a:cubicBezTo>
                    <a:pt x="31462" y="12497"/>
                    <a:pt x="15010" y="12903"/>
                    <a:pt x="0" y="814"/>
                  </a:cubicBezTo>
                  <a:cubicBezTo>
                    <a:pt x="4659" y="666"/>
                    <a:pt x="10093" y="0"/>
                    <a:pt x="17340" y="1183"/>
                  </a:cubicBezTo>
                  <a:cubicBezTo>
                    <a:pt x="30242" y="3771"/>
                    <a:pt x="41223" y="5990"/>
                    <a:pt x="54125" y="8615"/>
                  </a:cubicBezTo>
                  <a:cubicBezTo>
                    <a:pt x="51870" y="11979"/>
                    <a:pt x="49874" y="12201"/>
                    <a:pt x="47656" y="15565"/>
                  </a:cubicBezTo>
                  <a:close/>
                </a:path>
              </a:pathLst>
            </a:custGeom>
            <a:solidFill>
              <a:srgbClr val="AAA9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25"/>
            <p:cNvSpPr/>
            <p:nvPr/>
          </p:nvSpPr>
          <p:spPr>
            <a:xfrm>
              <a:off x="2650950" y="885100"/>
              <a:ext cx="1254250" cy="360500"/>
            </a:xfrm>
            <a:custGeom>
              <a:rect b="b" l="l" r="r" t="t"/>
              <a:pathLst>
                <a:path extrusionOk="0" h="14420" w="50170">
                  <a:moveTo>
                    <a:pt x="44329" y="14419"/>
                  </a:moveTo>
                  <a:cubicBezTo>
                    <a:pt x="29319" y="11572"/>
                    <a:pt x="14087" y="11720"/>
                    <a:pt x="1" y="2108"/>
                  </a:cubicBezTo>
                  <a:cubicBezTo>
                    <a:pt x="3920" y="1036"/>
                    <a:pt x="6508" y="1"/>
                    <a:pt x="14789" y="1184"/>
                  </a:cubicBezTo>
                  <a:lnTo>
                    <a:pt x="50170" y="8319"/>
                  </a:lnTo>
                  <a:cubicBezTo>
                    <a:pt x="48174" y="10907"/>
                    <a:pt x="46325" y="11351"/>
                    <a:pt x="44329" y="14419"/>
                  </a:cubicBezTo>
                  <a:close/>
                </a:path>
              </a:pathLst>
            </a:custGeom>
            <a:solidFill>
              <a:srgbClr val="AAA9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25"/>
            <p:cNvSpPr/>
            <p:nvPr/>
          </p:nvSpPr>
          <p:spPr>
            <a:xfrm>
              <a:off x="2763725" y="947025"/>
              <a:ext cx="1083250" cy="298575"/>
            </a:xfrm>
            <a:custGeom>
              <a:rect b="b" l="l" r="r" t="t"/>
              <a:pathLst>
                <a:path extrusionOk="0" h="11943" w="43330">
                  <a:moveTo>
                    <a:pt x="39818" y="11942"/>
                  </a:moveTo>
                  <a:cubicBezTo>
                    <a:pt x="26397" y="9391"/>
                    <a:pt x="12792" y="9243"/>
                    <a:pt x="0" y="2367"/>
                  </a:cubicBezTo>
                  <a:cubicBezTo>
                    <a:pt x="4806" y="1184"/>
                    <a:pt x="10130" y="1"/>
                    <a:pt x="15084" y="1184"/>
                  </a:cubicBezTo>
                  <a:cubicBezTo>
                    <a:pt x="26101" y="3143"/>
                    <a:pt x="33385" y="6027"/>
                    <a:pt x="43330" y="8245"/>
                  </a:cubicBezTo>
                  <a:cubicBezTo>
                    <a:pt x="42184" y="9206"/>
                    <a:pt x="41038" y="10131"/>
                    <a:pt x="39818" y="11942"/>
                  </a:cubicBezTo>
                  <a:close/>
                </a:path>
              </a:pathLst>
            </a:custGeom>
            <a:solidFill>
              <a:srgbClr val="8C89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25"/>
            <p:cNvSpPr/>
            <p:nvPr/>
          </p:nvSpPr>
          <p:spPr>
            <a:xfrm>
              <a:off x="3089975" y="1076425"/>
              <a:ext cx="1079575" cy="167325"/>
            </a:xfrm>
            <a:custGeom>
              <a:rect b="b" l="l" r="r" t="t"/>
              <a:pathLst>
                <a:path extrusionOk="0" h="6693" w="43183">
                  <a:moveTo>
                    <a:pt x="43183" y="4289"/>
                  </a:moveTo>
                  <a:cubicBezTo>
                    <a:pt x="30354" y="3402"/>
                    <a:pt x="25178" y="6285"/>
                    <a:pt x="20113" y="6692"/>
                  </a:cubicBezTo>
                  <a:cubicBezTo>
                    <a:pt x="13384" y="5139"/>
                    <a:pt x="6693" y="3624"/>
                    <a:pt x="1" y="2108"/>
                  </a:cubicBezTo>
                  <a:cubicBezTo>
                    <a:pt x="3328" y="370"/>
                    <a:pt x="10907" y="0"/>
                    <a:pt x="21444" y="592"/>
                  </a:cubicBezTo>
                  <a:cubicBezTo>
                    <a:pt x="28173" y="2404"/>
                    <a:pt x="36454" y="2477"/>
                    <a:pt x="43183" y="4289"/>
                  </a:cubicBezTo>
                  <a:close/>
                </a:path>
              </a:pathLst>
            </a:custGeom>
            <a:solidFill>
              <a:srgbClr val="AAA9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25"/>
            <p:cNvSpPr/>
            <p:nvPr/>
          </p:nvSpPr>
          <p:spPr>
            <a:xfrm>
              <a:off x="3133425" y="1093050"/>
              <a:ext cx="898400" cy="139600"/>
            </a:xfrm>
            <a:custGeom>
              <a:rect b="b" l="l" r="r" t="t"/>
              <a:pathLst>
                <a:path extrusionOk="0" h="5584" w="35936">
                  <a:moveTo>
                    <a:pt x="35936" y="3033"/>
                  </a:moveTo>
                  <a:cubicBezTo>
                    <a:pt x="26656" y="3069"/>
                    <a:pt x="22220" y="5251"/>
                    <a:pt x="17857" y="5583"/>
                  </a:cubicBezTo>
                  <a:lnTo>
                    <a:pt x="0" y="1517"/>
                  </a:lnTo>
                  <a:cubicBezTo>
                    <a:pt x="3771" y="223"/>
                    <a:pt x="10833" y="1"/>
                    <a:pt x="20186" y="519"/>
                  </a:cubicBezTo>
                  <a:cubicBezTo>
                    <a:pt x="25030" y="1812"/>
                    <a:pt x="30649" y="2219"/>
                    <a:pt x="35936" y="3033"/>
                  </a:cubicBezTo>
                  <a:close/>
                </a:path>
              </a:pathLst>
            </a:custGeom>
            <a:solidFill>
              <a:srgbClr val="8C89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25"/>
            <p:cNvSpPr/>
            <p:nvPr/>
          </p:nvSpPr>
          <p:spPr>
            <a:xfrm>
              <a:off x="1977175" y="956275"/>
              <a:ext cx="362325" cy="142350"/>
            </a:xfrm>
            <a:custGeom>
              <a:rect b="b" l="l" r="r" t="t"/>
              <a:pathLst>
                <a:path extrusionOk="0" h="5694" w="14493">
                  <a:moveTo>
                    <a:pt x="9760" y="4326"/>
                  </a:moveTo>
                  <a:lnTo>
                    <a:pt x="9760" y="3180"/>
                  </a:lnTo>
                  <a:lnTo>
                    <a:pt x="11054" y="1035"/>
                  </a:lnTo>
                  <a:lnTo>
                    <a:pt x="13088" y="1331"/>
                  </a:lnTo>
                  <a:lnTo>
                    <a:pt x="14493" y="5694"/>
                  </a:lnTo>
                  <a:cubicBezTo>
                    <a:pt x="12977" y="5287"/>
                    <a:pt x="11387" y="4806"/>
                    <a:pt x="9760" y="4326"/>
                  </a:cubicBezTo>
                  <a:close/>
                  <a:moveTo>
                    <a:pt x="9760" y="1849"/>
                  </a:moveTo>
                  <a:lnTo>
                    <a:pt x="10389" y="961"/>
                  </a:lnTo>
                  <a:lnTo>
                    <a:pt x="9760" y="851"/>
                  </a:lnTo>
                  <a:close/>
                  <a:moveTo>
                    <a:pt x="6026" y="333"/>
                  </a:moveTo>
                  <a:lnTo>
                    <a:pt x="6692" y="407"/>
                  </a:lnTo>
                  <a:lnTo>
                    <a:pt x="6026" y="1257"/>
                  </a:lnTo>
                  <a:close/>
                  <a:moveTo>
                    <a:pt x="9760" y="851"/>
                  </a:moveTo>
                  <a:lnTo>
                    <a:pt x="7394" y="518"/>
                  </a:lnTo>
                  <a:lnTo>
                    <a:pt x="6026" y="2292"/>
                  </a:lnTo>
                  <a:lnTo>
                    <a:pt x="6026" y="3328"/>
                  </a:lnTo>
                  <a:cubicBezTo>
                    <a:pt x="6803" y="3512"/>
                    <a:pt x="7616" y="3734"/>
                    <a:pt x="8429" y="3956"/>
                  </a:cubicBezTo>
                  <a:lnTo>
                    <a:pt x="9760" y="1849"/>
                  </a:lnTo>
                  <a:lnTo>
                    <a:pt x="9760" y="851"/>
                  </a:lnTo>
                  <a:close/>
                  <a:moveTo>
                    <a:pt x="9760" y="3180"/>
                  </a:moveTo>
                  <a:lnTo>
                    <a:pt x="9760" y="4326"/>
                  </a:lnTo>
                  <a:cubicBezTo>
                    <a:pt x="9575" y="4289"/>
                    <a:pt x="9391" y="4215"/>
                    <a:pt x="9169" y="4178"/>
                  </a:cubicBezTo>
                  <a:close/>
                  <a:moveTo>
                    <a:pt x="3734" y="0"/>
                  </a:moveTo>
                  <a:lnTo>
                    <a:pt x="6026" y="333"/>
                  </a:lnTo>
                  <a:lnTo>
                    <a:pt x="6026" y="1257"/>
                  </a:lnTo>
                  <a:lnTo>
                    <a:pt x="4547" y="3032"/>
                  </a:lnTo>
                  <a:cubicBezTo>
                    <a:pt x="2958" y="2736"/>
                    <a:pt x="1442" y="2551"/>
                    <a:pt x="0" y="2588"/>
                  </a:cubicBezTo>
                  <a:lnTo>
                    <a:pt x="0" y="2588"/>
                  </a:lnTo>
                  <a:cubicBezTo>
                    <a:pt x="1146" y="1627"/>
                    <a:pt x="2403" y="740"/>
                    <a:pt x="3734" y="0"/>
                  </a:cubicBezTo>
                  <a:close/>
                  <a:moveTo>
                    <a:pt x="6026" y="2292"/>
                  </a:moveTo>
                  <a:lnTo>
                    <a:pt x="5324" y="3180"/>
                  </a:lnTo>
                  <a:cubicBezTo>
                    <a:pt x="5546" y="3254"/>
                    <a:pt x="5768" y="3291"/>
                    <a:pt x="6026" y="3365"/>
                  </a:cubicBezTo>
                  <a:close/>
                </a:path>
              </a:pathLst>
            </a:custGeom>
            <a:solidFill>
              <a:srgbClr val="FCE4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25"/>
            <p:cNvSpPr/>
            <p:nvPr/>
          </p:nvSpPr>
          <p:spPr>
            <a:xfrm>
              <a:off x="1977175" y="985850"/>
              <a:ext cx="346625" cy="108150"/>
            </a:xfrm>
            <a:custGeom>
              <a:rect b="b" l="l" r="r" t="t"/>
              <a:pathLst>
                <a:path extrusionOk="0" h="4326" w="13865">
                  <a:moveTo>
                    <a:pt x="9206" y="2995"/>
                  </a:moveTo>
                  <a:lnTo>
                    <a:pt x="9206" y="2921"/>
                  </a:lnTo>
                  <a:lnTo>
                    <a:pt x="9908" y="1775"/>
                  </a:lnTo>
                  <a:cubicBezTo>
                    <a:pt x="11646" y="2514"/>
                    <a:pt x="13051" y="3402"/>
                    <a:pt x="13864" y="4326"/>
                  </a:cubicBezTo>
                  <a:cubicBezTo>
                    <a:pt x="12348" y="3919"/>
                    <a:pt x="10796" y="3439"/>
                    <a:pt x="9206" y="2995"/>
                  </a:cubicBezTo>
                  <a:close/>
                  <a:moveTo>
                    <a:pt x="9206" y="1553"/>
                  </a:moveTo>
                  <a:lnTo>
                    <a:pt x="9206" y="1479"/>
                  </a:lnTo>
                  <a:lnTo>
                    <a:pt x="9243" y="1516"/>
                  </a:lnTo>
                  <a:close/>
                  <a:moveTo>
                    <a:pt x="5657" y="481"/>
                  </a:moveTo>
                  <a:lnTo>
                    <a:pt x="5509" y="703"/>
                  </a:lnTo>
                  <a:lnTo>
                    <a:pt x="5509" y="444"/>
                  </a:lnTo>
                  <a:close/>
                  <a:moveTo>
                    <a:pt x="9206" y="1479"/>
                  </a:moveTo>
                  <a:cubicBezTo>
                    <a:pt x="8355" y="1183"/>
                    <a:pt x="7394" y="888"/>
                    <a:pt x="6396" y="666"/>
                  </a:cubicBezTo>
                  <a:lnTo>
                    <a:pt x="5509" y="1775"/>
                  </a:lnTo>
                  <a:lnTo>
                    <a:pt x="5509" y="2034"/>
                  </a:lnTo>
                  <a:cubicBezTo>
                    <a:pt x="6470" y="2256"/>
                    <a:pt x="7431" y="2514"/>
                    <a:pt x="8392" y="2773"/>
                  </a:cubicBezTo>
                  <a:lnTo>
                    <a:pt x="9206" y="1553"/>
                  </a:lnTo>
                  <a:close/>
                  <a:moveTo>
                    <a:pt x="9206" y="2921"/>
                  </a:moveTo>
                  <a:lnTo>
                    <a:pt x="9206" y="2995"/>
                  </a:lnTo>
                  <a:lnTo>
                    <a:pt x="9169" y="2995"/>
                  </a:lnTo>
                  <a:close/>
                  <a:moveTo>
                    <a:pt x="5509" y="703"/>
                  </a:moveTo>
                  <a:lnTo>
                    <a:pt x="4547" y="1849"/>
                  </a:lnTo>
                  <a:cubicBezTo>
                    <a:pt x="2958" y="1553"/>
                    <a:pt x="1442" y="1368"/>
                    <a:pt x="0" y="1405"/>
                  </a:cubicBezTo>
                  <a:lnTo>
                    <a:pt x="0" y="1405"/>
                  </a:lnTo>
                  <a:cubicBezTo>
                    <a:pt x="592" y="888"/>
                    <a:pt x="1220" y="407"/>
                    <a:pt x="1849" y="0"/>
                  </a:cubicBezTo>
                  <a:cubicBezTo>
                    <a:pt x="2551" y="37"/>
                    <a:pt x="3290" y="111"/>
                    <a:pt x="3993" y="222"/>
                  </a:cubicBezTo>
                  <a:cubicBezTo>
                    <a:pt x="4511" y="296"/>
                    <a:pt x="5028" y="370"/>
                    <a:pt x="5509" y="444"/>
                  </a:cubicBezTo>
                  <a:lnTo>
                    <a:pt x="5509" y="703"/>
                  </a:lnTo>
                  <a:close/>
                  <a:moveTo>
                    <a:pt x="5509" y="1775"/>
                  </a:moveTo>
                  <a:lnTo>
                    <a:pt x="5324" y="1997"/>
                  </a:lnTo>
                  <a:lnTo>
                    <a:pt x="5509" y="2034"/>
                  </a:lnTo>
                  <a:close/>
                </a:path>
              </a:pathLst>
            </a:custGeom>
            <a:solidFill>
              <a:srgbClr val="FCE4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25"/>
            <p:cNvSpPr/>
            <p:nvPr/>
          </p:nvSpPr>
          <p:spPr>
            <a:xfrm>
              <a:off x="2894050" y="1093050"/>
              <a:ext cx="722800" cy="293950"/>
            </a:xfrm>
            <a:custGeom>
              <a:rect b="b" l="l" r="r" t="t"/>
              <a:pathLst>
                <a:path extrusionOk="0" h="11758" w="28912">
                  <a:moveTo>
                    <a:pt x="2884" y="75"/>
                  </a:moveTo>
                  <a:cubicBezTo>
                    <a:pt x="11535" y="1036"/>
                    <a:pt x="19595" y="3069"/>
                    <a:pt x="27358" y="5620"/>
                  </a:cubicBezTo>
                  <a:cubicBezTo>
                    <a:pt x="28246" y="5879"/>
                    <a:pt x="28911" y="6582"/>
                    <a:pt x="28763" y="7469"/>
                  </a:cubicBezTo>
                  <a:cubicBezTo>
                    <a:pt x="28652" y="8393"/>
                    <a:pt x="28504" y="9281"/>
                    <a:pt x="28394" y="10168"/>
                  </a:cubicBezTo>
                  <a:cubicBezTo>
                    <a:pt x="28246" y="11055"/>
                    <a:pt x="27432" y="11536"/>
                    <a:pt x="26508" y="11573"/>
                  </a:cubicBezTo>
                  <a:cubicBezTo>
                    <a:pt x="18522" y="11758"/>
                    <a:pt x="10204" y="11092"/>
                    <a:pt x="1553" y="9502"/>
                  </a:cubicBezTo>
                  <a:cubicBezTo>
                    <a:pt x="629" y="9318"/>
                    <a:pt x="0" y="8541"/>
                    <a:pt x="148" y="7617"/>
                  </a:cubicBezTo>
                  <a:lnTo>
                    <a:pt x="998" y="1480"/>
                  </a:lnTo>
                  <a:cubicBezTo>
                    <a:pt x="1146" y="592"/>
                    <a:pt x="1996" y="1"/>
                    <a:pt x="2884" y="75"/>
                  </a:cubicBezTo>
                  <a:close/>
                </a:path>
              </a:pathLst>
            </a:custGeom>
            <a:solidFill>
              <a:srgbClr val="AAA9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25"/>
            <p:cNvSpPr/>
            <p:nvPr/>
          </p:nvSpPr>
          <p:spPr>
            <a:xfrm>
              <a:off x="3146375" y="1121725"/>
              <a:ext cx="470475" cy="263425"/>
            </a:xfrm>
            <a:custGeom>
              <a:rect b="b" l="l" r="r" t="t"/>
              <a:pathLst>
                <a:path extrusionOk="0" h="10537" w="18819">
                  <a:moveTo>
                    <a:pt x="0" y="0"/>
                  </a:moveTo>
                  <a:cubicBezTo>
                    <a:pt x="5952" y="1072"/>
                    <a:pt x="11683" y="2662"/>
                    <a:pt x="17265" y="4473"/>
                  </a:cubicBezTo>
                  <a:cubicBezTo>
                    <a:pt x="18153" y="4732"/>
                    <a:pt x="18818" y="5435"/>
                    <a:pt x="18670" y="6322"/>
                  </a:cubicBezTo>
                  <a:cubicBezTo>
                    <a:pt x="18559" y="7246"/>
                    <a:pt x="18411" y="8134"/>
                    <a:pt x="18301" y="9021"/>
                  </a:cubicBezTo>
                  <a:cubicBezTo>
                    <a:pt x="18153" y="9908"/>
                    <a:pt x="17339" y="10389"/>
                    <a:pt x="16415" y="10426"/>
                  </a:cubicBezTo>
                  <a:cubicBezTo>
                    <a:pt x="12311" y="10537"/>
                    <a:pt x="8097" y="10389"/>
                    <a:pt x="3808" y="10019"/>
                  </a:cubicBezTo>
                  <a:close/>
                </a:path>
              </a:pathLst>
            </a:custGeom>
            <a:solidFill>
              <a:srgbClr val="AAA9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25"/>
            <p:cNvSpPr/>
            <p:nvPr/>
          </p:nvSpPr>
          <p:spPr>
            <a:xfrm>
              <a:off x="2945800" y="1129100"/>
              <a:ext cx="668275" cy="257900"/>
            </a:xfrm>
            <a:custGeom>
              <a:rect b="b" l="l" r="r" t="t"/>
              <a:pathLst>
                <a:path extrusionOk="0" h="10316" w="26731">
                  <a:moveTo>
                    <a:pt x="26656" y="5398"/>
                  </a:moveTo>
                  <a:cubicBezTo>
                    <a:pt x="26730" y="5620"/>
                    <a:pt x="26730" y="5805"/>
                    <a:pt x="26693" y="6064"/>
                  </a:cubicBezTo>
                  <a:cubicBezTo>
                    <a:pt x="26582" y="6951"/>
                    <a:pt x="26434" y="7839"/>
                    <a:pt x="26324" y="8726"/>
                  </a:cubicBezTo>
                  <a:cubicBezTo>
                    <a:pt x="26176" y="9613"/>
                    <a:pt x="25362" y="10094"/>
                    <a:pt x="24438" y="10131"/>
                  </a:cubicBezTo>
                  <a:cubicBezTo>
                    <a:pt x="16637" y="10316"/>
                    <a:pt x="8504" y="9687"/>
                    <a:pt x="37" y="8171"/>
                  </a:cubicBezTo>
                  <a:cubicBezTo>
                    <a:pt x="0" y="7986"/>
                    <a:pt x="0" y="7802"/>
                    <a:pt x="37" y="7617"/>
                  </a:cubicBezTo>
                  <a:lnTo>
                    <a:pt x="925" y="1480"/>
                  </a:lnTo>
                  <a:cubicBezTo>
                    <a:pt x="1036" y="592"/>
                    <a:pt x="1886" y="1"/>
                    <a:pt x="2773" y="75"/>
                  </a:cubicBezTo>
                  <a:cubicBezTo>
                    <a:pt x="11203" y="999"/>
                    <a:pt x="19040" y="2958"/>
                    <a:pt x="26656" y="5398"/>
                  </a:cubicBezTo>
                  <a:close/>
                </a:path>
              </a:pathLst>
            </a:custGeom>
            <a:solidFill>
              <a:srgbClr val="8C89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25"/>
            <p:cNvSpPr/>
            <p:nvPr/>
          </p:nvSpPr>
          <p:spPr>
            <a:xfrm>
              <a:off x="2947650" y="1128175"/>
              <a:ext cx="666425" cy="244975"/>
            </a:xfrm>
            <a:custGeom>
              <a:rect b="b" l="l" r="r" t="t"/>
              <a:pathLst>
                <a:path extrusionOk="0" h="9799" w="26657">
                  <a:moveTo>
                    <a:pt x="26582" y="5435"/>
                  </a:moveTo>
                  <a:cubicBezTo>
                    <a:pt x="26656" y="5657"/>
                    <a:pt x="26656" y="5842"/>
                    <a:pt x="26619" y="6101"/>
                  </a:cubicBezTo>
                  <a:lnTo>
                    <a:pt x="26619" y="6101"/>
                  </a:lnTo>
                  <a:lnTo>
                    <a:pt x="26619" y="6138"/>
                  </a:lnTo>
                  <a:lnTo>
                    <a:pt x="26619" y="6138"/>
                  </a:lnTo>
                  <a:lnTo>
                    <a:pt x="26619" y="6175"/>
                  </a:lnTo>
                  <a:lnTo>
                    <a:pt x="26619" y="6175"/>
                  </a:lnTo>
                  <a:lnTo>
                    <a:pt x="26619" y="6212"/>
                  </a:lnTo>
                  <a:lnTo>
                    <a:pt x="26619" y="6212"/>
                  </a:lnTo>
                  <a:lnTo>
                    <a:pt x="26619" y="6249"/>
                  </a:lnTo>
                  <a:lnTo>
                    <a:pt x="26619" y="6249"/>
                  </a:lnTo>
                  <a:lnTo>
                    <a:pt x="26619" y="6286"/>
                  </a:lnTo>
                  <a:lnTo>
                    <a:pt x="26619" y="6323"/>
                  </a:lnTo>
                  <a:lnTo>
                    <a:pt x="26582" y="6323"/>
                  </a:lnTo>
                  <a:lnTo>
                    <a:pt x="26582" y="6360"/>
                  </a:lnTo>
                  <a:lnTo>
                    <a:pt x="26582" y="6360"/>
                  </a:lnTo>
                  <a:lnTo>
                    <a:pt x="26582" y="6397"/>
                  </a:lnTo>
                  <a:lnTo>
                    <a:pt x="26582" y="6434"/>
                  </a:lnTo>
                  <a:lnTo>
                    <a:pt x="26582" y="6434"/>
                  </a:lnTo>
                  <a:lnTo>
                    <a:pt x="26582" y="6471"/>
                  </a:lnTo>
                  <a:lnTo>
                    <a:pt x="26582" y="6471"/>
                  </a:lnTo>
                  <a:lnTo>
                    <a:pt x="26582" y="6508"/>
                  </a:lnTo>
                  <a:lnTo>
                    <a:pt x="26582" y="6508"/>
                  </a:lnTo>
                  <a:lnTo>
                    <a:pt x="26582" y="6545"/>
                  </a:lnTo>
                  <a:lnTo>
                    <a:pt x="26582" y="6545"/>
                  </a:lnTo>
                  <a:lnTo>
                    <a:pt x="26582" y="6582"/>
                  </a:lnTo>
                  <a:lnTo>
                    <a:pt x="26582" y="6582"/>
                  </a:lnTo>
                  <a:lnTo>
                    <a:pt x="26582" y="6619"/>
                  </a:lnTo>
                  <a:lnTo>
                    <a:pt x="26582" y="6656"/>
                  </a:lnTo>
                  <a:lnTo>
                    <a:pt x="26545" y="6656"/>
                  </a:lnTo>
                  <a:lnTo>
                    <a:pt x="26545" y="6692"/>
                  </a:lnTo>
                  <a:lnTo>
                    <a:pt x="26545" y="6692"/>
                  </a:lnTo>
                  <a:lnTo>
                    <a:pt x="26545" y="6729"/>
                  </a:lnTo>
                  <a:lnTo>
                    <a:pt x="26545" y="6766"/>
                  </a:lnTo>
                  <a:lnTo>
                    <a:pt x="26545" y="6766"/>
                  </a:lnTo>
                  <a:lnTo>
                    <a:pt x="26545" y="6803"/>
                  </a:lnTo>
                  <a:lnTo>
                    <a:pt x="26545" y="6803"/>
                  </a:lnTo>
                  <a:lnTo>
                    <a:pt x="26545" y="6840"/>
                  </a:lnTo>
                  <a:lnTo>
                    <a:pt x="26545" y="6840"/>
                  </a:lnTo>
                  <a:lnTo>
                    <a:pt x="26545" y="6877"/>
                  </a:lnTo>
                  <a:lnTo>
                    <a:pt x="26545" y="6877"/>
                  </a:lnTo>
                  <a:lnTo>
                    <a:pt x="26545" y="6914"/>
                  </a:lnTo>
                  <a:lnTo>
                    <a:pt x="26545" y="6914"/>
                  </a:lnTo>
                  <a:lnTo>
                    <a:pt x="26545" y="6951"/>
                  </a:lnTo>
                  <a:lnTo>
                    <a:pt x="26545" y="6988"/>
                  </a:lnTo>
                  <a:lnTo>
                    <a:pt x="26508" y="6988"/>
                  </a:lnTo>
                  <a:lnTo>
                    <a:pt x="26508" y="7025"/>
                  </a:lnTo>
                  <a:lnTo>
                    <a:pt x="26508" y="7025"/>
                  </a:lnTo>
                  <a:lnTo>
                    <a:pt x="26508" y="7062"/>
                  </a:lnTo>
                  <a:lnTo>
                    <a:pt x="26508" y="7099"/>
                  </a:lnTo>
                  <a:lnTo>
                    <a:pt x="26508" y="7099"/>
                  </a:lnTo>
                  <a:lnTo>
                    <a:pt x="26508" y="7136"/>
                  </a:lnTo>
                  <a:lnTo>
                    <a:pt x="26508" y="7136"/>
                  </a:lnTo>
                  <a:lnTo>
                    <a:pt x="26508" y="7173"/>
                  </a:lnTo>
                  <a:lnTo>
                    <a:pt x="26508" y="7173"/>
                  </a:lnTo>
                  <a:lnTo>
                    <a:pt x="26508" y="7210"/>
                  </a:lnTo>
                  <a:lnTo>
                    <a:pt x="26508" y="7210"/>
                  </a:lnTo>
                  <a:lnTo>
                    <a:pt x="26508" y="7247"/>
                  </a:lnTo>
                  <a:lnTo>
                    <a:pt x="26508" y="7247"/>
                  </a:lnTo>
                  <a:lnTo>
                    <a:pt x="26508" y="7284"/>
                  </a:lnTo>
                  <a:lnTo>
                    <a:pt x="26508" y="7321"/>
                  </a:lnTo>
                  <a:lnTo>
                    <a:pt x="26471" y="7321"/>
                  </a:lnTo>
                  <a:lnTo>
                    <a:pt x="26471" y="7358"/>
                  </a:lnTo>
                  <a:lnTo>
                    <a:pt x="26471" y="7358"/>
                  </a:lnTo>
                  <a:lnTo>
                    <a:pt x="26471" y="7395"/>
                  </a:lnTo>
                  <a:lnTo>
                    <a:pt x="26471" y="7432"/>
                  </a:lnTo>
                  <a:lnTo>
                    <a:pt x="26471" y="7432"/>
                  </a:lnTo>
                  <a:lnTo>
                    <a:pt x="26471" y="7469"/>
                  </a:lnTo>
                  <a:lnTo>
                    <a:pt x="26471" y="7469"/>
                  </a:lnTo>
                  <a:lnTo>
                    <a:pt x="26471" y="7506"/>
                  </a:lnTo>
                  <a:lnTo>
                    <a:pt x="26471" y="7506"/>
                  </a:lnTo>
                  <a:cubicBezTo>
                    <a:pt x="26323" y="8430"/>
                    <a:pt x="25954" y="9576"/>
                    <a:pt x="25030" y="9613"/>
                  </a:cubicBezTo>
                  <a:cubicBezTo>
                    <a:pt x="17192" y="9798"/>
                    <a:pt x="8504" y="9133"/>
                    <a:pt x="0" y="7654"/>
                  </a:cubicBezTo>
                  <a:lnTo>
                    <a:pt x="888" y="1517"/>
                  </a:lnTo>
                  <a:cubicBezTo>
                    <a:pt x="1036" y="629"/>
                    <a:pt x="1849" y="1"/>
                    <a:pt x="2773" y="112"/>
                  </a:cubicBezTo>
                  <a:cubicBezTo>
                    <a:pt x="11129" y="1036"/>
                    <a:pt x="18966" y="2995"/>
                    <a:pt x="26582" y="5435"/>
                  </a:cubicBezTo>
                  <a:close/>
                </a:path>
              </a:pathLst>
            </a:custGeom>
            <a:solidFill>
              <a:srgbClr val="AAA9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25"/>
            <p:cNvSpPr/>
            <p:nvPr/>
          </p:nvSpPr>
          <p:spPr>
            <a:xfrm>
              <a:off x="3157450" y="1151300"/>
              <a:ext cx="456625" cy="202425"/>
            </a:xfrm>
            <a:custGeom>
              <a:rect b="b" l="l" r="r" t="t"/>
              <a:pathLst>
                <a:path extrusionOk="0" h="8097" w="18265">
                  <a:moveTo>
                    <a:pt x="18190" y="4510"/>
                  </a:moveTo>
                  <a:cubicBezTo>
                    <a:pt x="18264" y="4732"/>
                    <a:pt x="18264" y="4917"/>
                    <a:pt x="18227" y="5176"/>
                  </a:cubicBezTo>
                  <a:lnTo>
                    <a:pt x="18227" y="5176"/>
                  </a:lnTo>
                  <a:lnTo>
                    <a:pt x="18227" y="5213"/>
                  </a:lnTo>
                  <a:lnTo>
                    <a:pt x="18227" y="5213"/>
                  </a:lnTo>
                  <a:lnTo>
                    <a:pt x="18227" y="5250"/>
                  </a:lnTo>
                  <a:lnTo>
                    <a:pt x="18227" y="5250"/>
                  </a:lnTo>
                  <a:lnTo>
                    <a:pt x="18227" y="5287"/>
                  </a:lnTo>
                  <a:lnTo>
                    <a:pt x="18227" y="5287"/>
                  </a:lnTo>
                  <a:lnTo>
                    <a:pt x="18227" y="5324"/>
                  </a:lnTo>
                  <a:lnTo>
                    <a:pt x="18227" y="5324"/>
                  </a:lnTo>
                  <a:lnTo>
                    <a:pt x="18227" y="5361"/>
                  </a:lnTo>
                  <a:lnTo>
                    <a:pt x="18227" y="5398"/>
                  </a:lnTo>
                  <a:lnTo>
                    <a:pt x="18190" y="5398"/>
                  </a:lnTo>
                  <a:lnTo>
                    <a:pt x="18190" y="5435"/>
                  </a:lnTo>
                  <a:lnTo>
                    <a:pt x="18190" y="5435"/>
                  </a:lnTo>
                  <a:lnTo>
                    <a:pt x="18190" y="5472"/>
                  </a:lnTo>
                  <a:lnTo>
                    <a:pt x="18190" y="5509"/>
                  </a:lnTo>
                  <a:lnTo>
                    <a:pt x="18190" y="5509"/>
                  </a:lnTo>
                  <a:lnTo>
                    <a:pt x="18190" y="5546"/>
                  </a:lnTo>
                  <a:lnTo>
                    <a:pt x="18190" y="5546"/>
                  </a:lnTo>
                  <a:lnTo>
                    <a:pt x="18190" y="5583"/>
                  </a:lnTo>
                  <a:lnTo>
                    <a:pt x="18190" y="5583"/>
                  </a:lnTo>
                  <a:lnTo>
                    <a:pt x="18190" y="5620"/>
                  </a:lnTo>
                  <a:lnTo>
                    <a:pt x="18190" y="5620"/>
                  </a:lnTo>
                  <a:lnTo>
                    <a:pt x="18190" y="5657"/>
                  </a:lnTo>
                  <a:lnTo>
                    <a:pt x="18190" y="5657"/>
                  </a:lnTo>
                  <a:lnTo>
                    <a:pt x="18190" y="5694"/>
                  </a:lnTo>
                  <a:lnTo>
                    <a:pt x="18190" y="5731"/>
                  </a:lnTo>
                  <a:lnTo>
                    <a:pt x="18153" y="5731"/>
                  </a:lnTo>
                  <a:lnTo>
                    <a:pt x="18153" y="5767"/>
                  </a:lnTo>
                  <a:lnTo>
                    <a:pt x="18153" y="5767"/>
                  </a:lnTo>
                  <a:lnTo>
                    <a:pt x="18153" y="5804"/>
                  </a:lnTo>
                  <a:lnTo>
                    <a:pt x="18153" y="5841"/>
                  </a:lnTo>
                  <a:lnTo>
                    <a:pt x="18153" y="5841"/>
                  </a:lnTo>
                  <a:lnTo>
                    <a:pt x="18153" y="5878"/>
                  </a:lnTo>
                  <a:lnTo>
                    <a:pt x="18153" y="5878"/>
                  </a:lnTo>
                  <a:lnTo>
                    <a:pt x="18153" y="5915"/>
                  </a:lnTo>
                  <a:lnTo>
                    <a:pt x="18153" y="5915"/>
                  </a:lnTo>
                  <a:lnTo>
                    <a:pt x="18153" y="5952"/>
                  </a:lnTo>
                  <a:lnTo>
                    <a:pt x="18153" y="5952"/>
                  </a:lnTo>
                  <a:lnTo>
                    <a:pt x="18153" y="5989"/>
                  </a:lnTo>
                  <a:lnTo>
                    <a:pt x="18153" y="5989"/>
                  </a:lnTo>
                  <a:lnTo>
                    <a:pt x="18153" y="6026"/>
                  </a:lnTo>
                  <a:lnTo>
                    <a:pt x="18153" y="6063"/>
                  </a:lnTo>
                  <a:lnTo>
                    <a:pt x="18116" y="6063"/>
                  </a:lnTo>
                  <a:lnTo>
                    <a:pt x="18116" y="6100"/>
                  </a:lnTo>
                  <a:lnTo>
                    <a:pt x="18116" y="6100"/>
                  </a:lnTo>
                  <a:lnTo>
                    <a:pt x="18116" y="6137"/>
                  </a:lnTo>
                  <a:lnTo>
                    <a:pt x="18116" y="6174"/>
                  </a:lnTo>
                  <a:lnTo>
                    <a:pt x="18116" y="6174"/>
                  </a:lnTo>
                  <a:lnTo>
                    <a:pt x="18116" y="6211"/>
                  </a:lnTo>
                  <a:lnTo>
                    <a:pt x="18116" y="6211"/>
                  </a:lnTo>
                  <a:lnTo>
                    <a:pt x="18116" y="6248"/>
                  </a:lnTo>
                  <a:lnTo>
                    <a:pt x="18116" y="6248"/>
                  </a:lnTo>
                  <a:lnTo>
                    <a:pt x="18116" y="6285"/>
                  </a:lnTo>
                  <a:lnTo>
                    <a:pt x="18116" y="6285"/>
                  </a:lnTo>
                  <a:lnTo>
                    <a:pt x="18116" y="6322"/>
                  </a:lnTo>
                  <a:lnTo>
                    <a:pt x="18116" y="6322"/>
                  </a:lnTo>
                  <a:lnTo>
                    <a:pt x="18116" y="6359"/>
                  </a:lnTo>
                  <a:lnTo>
                    <a:pt x="18116" y="6396"/>
                  </a:lnTo>
                  <a:lnTo>
                    <a:pt x="18079" y="6396"/>
                  </a:lnTo>
                  <a:lnTo>
                    <a:pt x="18079" y="6433"/>
                  </a:lnTo>
                  <a:lnTo>
                    <a:pt x="18079" y="6433"/>
                  </a:lnTo>
                  <a:lnTo>
                    <a:pt x="18079" y="6470"/>
                  </a:lnTo>
                  <a:lnTo>
                    <a:pt x="18079" y="6507"/>
                  </a:lnTo>
                  <a:lnTo>
                    <a:pt x="18079" y="6507"/>
                  </a:lnTo>
                  <a:lnTo>
                    <a:pt x="18079" y="6544"/>
                  </a:lnTo>
                  <a:lnTo>
                    <a:pt x="18079" y="6544"/>
                  </a:lnTo>
                  <a:lnTo>
                    <a:pt x="18079" y="6581"/>
                  </a:lnTo>
                  <a:lnTo>
                    <a:pt x="18079" y="6581"/>
                  </a:lnTo>
                  <a:cubicBezTo>
                    <a:pt x="17931" y="7505"/>
                    <a:pt x="17118" y="7986"/>
                    <a:pt x="16194" y="7986"/>
                  </a:cubicBezTo>
                  <a:cubicBezTo>
                    <a:pt x="11868" y="8097"/>
                    <a:pt x="7432" y="7949"/>
                    <a:pt x="2921" y="7542"/>
                  </a:cubicBezTo>
                  <a:lnTo>
                    <a:pt x="1" y="0"/>
                  </a:lnTo>
                  <a:cubicBezTo>
                    <a:pt x="6286" y="1035"/>
                    <a:pt x="12312" y="2625"/>
                    <a:pt x="18190" y="4510"/>
                  </a:cubicBezTo>
                  <a:close/>
                </a:path>
              </a:pathLst>
            </a:custGeom>
            <a:solidFill>
              <a:srgbClr val="8C89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25"/>
            <p:cNvSpPr/>
            <p:nvPr/>
          </p:nvSpPr>
          <p:spPr>
            <a:xfrm>
              <a:off x="3525325" y="1223375"/>
              <a:ext cx="91525" cy="159000"/>
            </a:xfrm>
            <a:custGeom>
              <a:rect b="b" l="l" r="r" t="t"/>
              <a:pathLst>
                <a:path extrusionOk="0" h="6360" w="3661">
                  <a:moveTo>
                    <a:pt x="887" y="1"/>
                  </a:moveTo>
                  <a:cubicBezTo>
                    <a:pt x="1294" y="149"/>
                    <a:pt x="1701" y="260"/>
                    <a:pt x="2107" y="407"/>
                  </a:cubicBezTo>
                  <a:cubicBezTo>
                    <a:pt x="2995" y="666"/>
                    <a:pt x="3660" y="1369"/>
                    <a:pt x="3512" y="2256"/>
                  </a:cubicBezTo>
                  <a:cubicBezTo>
                    <a:pt x="3401" y="3180"/>
                    <a:pt x="3253" y="4068"/>
                    <a:pt x="3143" y="4955"/>
                  </a:cubicBezTo>
                  <a:cubicBezTo>
                    <a:pt x="2995" y="5842"/>
                    <a:pt x="2181" y="6323"/>
                    <a:pt x="1257" y="6360"/>
                  </a:cubicBezTo>
                  <a:cubicBezTo>
                    <a:pt x="850" y="6360"/>
                    <a:pt x="407" y="6360"/>
                    <a:pt x="0" y="6360"/>
                  </a:cubicBezTo>
                  <a:close/>
                </a:path>
              </a:pathLst>
            </a:custGeom>
            <a:solidFill>
              <a:srgbClr val="F7BD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25"/>
            <p:cNvSpPr/>
            <p:nvPr/>
          </p:nvSpPr>
          <p:spPr>
            <a:xfrm>
              <a:off x="3538250" y="1141125"/>
              <a:ext cx="1079575" cy="166400"/>
            </a:xfrm>
            <a:custGeom>
              <a:rect b="b" l="l" r="r" t="t"/>
              <a:pathLst>
                <a:path extrusionOk="0" h="6656" w="43183">
                  <a:moveTo>
                    <a:pt x="43182" y="4252"/>
                  </a:moveTo>
                  <a:cubicBezTo>
                    <a:pt x="30354" y="3365"/>
                    <a:pt x="25178" y="6285"/>
                    <a:pt x="20113" y="6655"/>
                  </a:cubicBezTo>
                  <a:cubicBezTo>
                    <a:pt x="13421" y="5139"/>
                    <a:pt x="6729" y="3587"/>
                    <a:pt x="1" y="2071"/>
                  </a:cubicBezTo>
                  <a:cubicBezTo>
                    <a:pt x="3328" y="333"/>
                    <a:pt x="10907" y="0"/>
                    <a:pt x="21444" y="555"/>
                  </a:cubicBezTo>
                  <a:cubicBezTo>
                    <a:pt x="28172" y="2367"/>
                    <a:pt x="36454" y="2440"/>
                    <a:pt x="43182" y="4252"/>
                  </a:cubicBezTo>
                  <a:close/>
                </a:path>
              </a:pathLst>
            </a:custGeom>
            <a:solidFill>
              <a:srgbClr val="AAA9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25"/>
            <p:cNvSpPr/>
            <p:nvPr/>
          </p:nvSpPr>
          <p:spPr>
            <a:xfrm>
              <a:off x="3563200" y="1163300"/>
              <a:ext cx="898425" cy="139600"/>
            </a:xfrm>
            <a:custGeom>
              <a:rect b="b" l="l" r="r" t="t"/>
              <a:pathLst>
                <a:path extrusionOk="0" h="5584" w="35937">
                  <a:moveTo>
                    <a:pt x="35936" y="3032"/>
                  </a:moveTo>
                  <a:cubicBezTo>
                    <a:pt x="26657" y="3069"/>
                    <a:pt x="22220" y="5251"/>
                    <a:pt x="17858" y="5583"/>
                  </a:cubicBezTo>
                  <a:lnTo>
                    <a:pt x="1" y="1516"/>
                  </a:lnTo>
                  <a:cubicBezTo>
                    <a:pt x="3772" y="223"/>
                    <a:pt x="10833" y="1"/>
                    <a:pt x="20224" y="518"/>
                  </a:cubicBezTo>
                  <a:cubicBezTo>
                    <a:pt x="25030" y="1812"/>
                    <a:pt x="30650" y="2219"/>
                    <a:pt x="35936" y="3032"/>
                  </a:cubicBezTo>
                  <a:close/>
                </a:path>
              </a:pathLst>
            </a:custGeom>
            <a:solidFill>
              <a:srgbClr val="8C89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25"/>
            <p:cNvSpPr/>
            <p:nvPr/>
          </p:nvSpPr>
          <p:spPr>
            <a:xfrm>
              <a:off x="2878325" y="1428575"/>
              <a:ext cx="1304175" cy="366025"/>
            </a:xfrm>
            <a:custGeom>
              <a:rect b="b" l="l" r="r" t="t"/>
              <a:pathLst>
                <a:path extrusionOk="0" h="14641" w="52167">
                  <a:moveTo>
                    <a:pt x="1" y="2588"/>
                  </a:moveTo>
                  <a:cubicBezTo>
                    <a:pt x="14974" y="0"/>
                    <a:pt x="39411" y="3439"/>
                    <a:pt x="52166" y="10611"/>
                  </a:cubicBezTo>
                  <a:cubicBezTo>
                    <a:pt x="39263" y="14641"/>
                    <a:pt x="8504" y="8430"/>
                    <a:pt x="1" y="2588"/>
                  </a:cubicBezTo>
                  <a:close/>
                </a:path>
              </a:pathLst>
            </a:custGeom>
            <a:solidFill>
              <a:srgbClr val="AAA9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25"/>
            <p:cNvSpPr/>
            <p:nvPr/>
          </p:nvSpPr>
          <p:spPr>
            <a:xfrm>
              <a:off x="3103850" y="1462775"/>
              <a:ext cx="1078650" cy="294850"/>
            </a:xfrm>
            <a:custGeom>
              <a:rect b="b" l="l" r="r" t="t"/>
              <a:pathLst>
                <a:path extrusionOk="0" h="11794" w="43146">
                  <a:moveTo>
                    <a:pt x="0" y="370"/>
                  </a:moveTo>
                  <a:cubicBezTo>
                    <a:pt x="14493" y="0"/>
                    <a:pt x="32719" y="3402"/>
                    <a:pt x="43145" y="9243"/>
                  </a:cubicBezTo>
                  <a:cubicBezTo>
                    <a:pt x="34938" y="11794"/>
                    <a:pt x="19558" y="10241"/>
                    <a:pt x="7210" y="7246"/>
                  </a:cubicBezTo>
                  <a:cubicBezTo>
                    <a:pt x="5398" y="3845"/>
                    <a:pt x="3106" y="1405"/>
                    <a:pt x="0" y="370"/>
                  </a:cubicBezTo>
                  <a:close/>
                </a:path>
              </a:pathLst>
            </a:custGeom>
            <a:solidFill>
              <a:srgbClr val="AAA9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25"/>
            <p:cNvSpPr/>
            <p:nvPr/>
          </p:nvSpPr>
          <p:spPr>
            <a:xfrm>
              <a:off x="3401450" y="1165150"/>
              <a:ext cx="722825" cy="294875"/>
            </a:xfrm>
            <a:custGeom>
              <a:rect b="b" l="l" r="r" t="t"/>
              <a:pathLst>
                <a:path extrusionOk="0" h="11795" w="28913">
                  <a:moveTo>
                    <a:pt x="2885" y="112"/>
                  </a:moveTo>
                  <a:cubicBezTo>
                    <a:pt x="11536" y="1073"/>
                    <a:pt x="19595" y="3106"/>
                    <a:pt x="27359" y="5620"/>
                  </a:cubicBezTo>
                  <a:cubicBezTo>
                    <a:pt x="28247" y="5916"/>
                    <a:pt x="28912" y="6581"/>
                    <a:pt x="28764" y="7506"/>
                  </a:cubicBezTo>
                  <a:cubicBezTo>
                    <a:pt x="28653" y="8393"/>
                    <a:pt x="28505" y="9280"/>
                    <a:pt x="28394" y="10168"/>
                  </a:cubicBezTo>
                  <a:cubicBezTo>
                    <a:pt x="28247" y="11092"/>
                    <a:pt x="27433" y="11572"/>
                    <a:pt x="26509" y="11572"/>
                  </a:cubicBezTo>
                  <a:cubicBezTo>
                    <a:pt x="18523" y="11794"/>
                    <a:pt x="10205" y="11092"/>
                    <a:pt x="1554" y="9502"/>
                  </a:cubicBezTo>
                  <a:cubicBezTo>
                    <a:pt x="629" y="9354"/>
                    <a:pt x="1" y="8541"/>
                    <a:pt x="149" y="7654"/>
                  </a:cubicBezTo>
                  <a:lnTo>
                    <a:pt x="999" y="1516"/>
                  </a:lnTo>
                  <a:cubicBezTo>
                    <a:pt x="1147" y="592"/>
                    <a:pt x="1997" y="1"/>
                    <a:pt x="2885" y="112"/>
                  </a:cubicBezTo>
                  <a:close/>
                </a:path>
              </a:pathLst>
            </a:custGeom>
            <a:solidFill>
              <a:srgbClr val="AAA9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25"/>
            <p:cNvSpPr/>
            <p:nvPr/>
          </p:nvSpPr>
          <p:spPr>
            <a:xfrm>
              <a:off x="3717550" y="1206750"/>
              <a:ext cx="406725" cy="250500"/>
            </a:xfrm>
            <a:custGeom>
              <a:rect b="b" l="l" r="r" t="t"/>
              <a:pathLst>
                <a:path extrusionOk="0" h="10020" w="16269">
                  <a:moveTo>
                    <a:pt x="1" y="0"/>
                  </a:moveTo>
                  <a:cubicBezTo>
                    <a:pt x="5066" y="1035"/>
                    <a:pt x="9946" y="2403"/>
                    <a:pt x="14715" y="3956"/>
                  </a:cubicBezTo>
                  <a:cubicBezTo>
                    <a:pt x="15603" y="4252"/>
                    <a:pt x="16268" y="4917"/>
                    <a:pt x="16120" y="5842"/>
                  </a:cubicBezTo>
                  <a:cubicBezTo>
                    <a:pt x="16009" y="6729"/>
                    <a:pt x="15861" y="7616"/>
                    <a:pt x="15750" y="8504"/>
                  </a:cubicBezTo>
                  <a:cubicBezTo>
                    <a:pt x="15603" y="9428"/>
                    <a:pt x="14789" y="9908"/>
                    <a:pt x="13865" y="9908"/>
                  </a:cubicBezTo>
                  <a:cubicBezTo>
                    <a:pt x="10538" y="10019"/>
                    <a:pt x="7136" y="9945"/>
                    <a:pt x="3698" y="9724"/>
                  </a:cubicBezTo>
                  <a:close/>
                </a:path>
              </a:pathLst>
            </a:custGeom>
            <a:solidFill>
              <a:srgbClr val="AAA9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25"/>
            <p:cNvSpPr/>
            <p:nvPr/>
          </p:nvSpPr>
          <p:spPr>
            <a:xfrm>
              <a:off x="3453225" y="1201200"/>
              <a:ext cx="668275" cy="258825"/>
            </a:xfrm>
            <a:custGeom>
              <a:rect b="b" l="l" r="r" t="t"/>
              <a:pathLst>
                <a:path extrusionOk="0" h="10353" w="26731">
                  <a:moveTo>
                    <a:pt x="26656" y="5435"/>
                  </a:moveTo>
                  <a:cubicBezTo>
                    <a:pt x="26730" y="5620"/>
                    <a:pt x="26730" y="5842"/>
                    <a:pt x="26693" y="6064"/>
                  </a:cubicBezTo>
                  <a:cubicBezTo>
                    <a:pt x="26582" y="6951"/>
                    <a:pt x="26434" y="7838"/>
                    <a:pt x="26323" y="8726"/>
                  </a:cubicBezTo>
                  <a:cubicBezTo>
                    <a:pt x="26176" y="9650"/>
                    <a:pt x="25362" y="10130"/>
                    <a:pt x="24438" y="10130"/>
                  </a:cubicBezTo>
                  <a:cubicBezTo>
                    <a:pt x="16637" y="10352"/>
                    <a:pt x="8504" y="9687"/>
                    <a:pt x="74" y="8171"/>
                  </a:cubicBezTo>
                  <a:cubicBezTo>
                    <a:pt x="37" y="7986"/>
                    <a:pt x="0" y="7838"/>
                    <a:pt x="37" y="7616"/>
                  </a:cubicBezTo>
                  <a:lnTo>
                    <a:pt x="925" y="1516"/>
                  </a:lnTo>
                  <a:cubicBezTo>
                    <a:pt x="1035" y="592"/>
                    <a:pt x="1886" y="0"/>
                    <a:pt x="2773" y="111"/>
                  </a:cubicBezTo>
                  <a:cubicBezTo>
                    <a:pt x="11202" y="1036"/>
                    <a:pt x="19077" y="2995"/>
                    <a:pt x="26656" y="5435"/>
                  </a:cubicBezTo>
                  <a:close/>
                </a:path>
              </a:pathLst>
            </a:custGeom>
            <a:solidFill>
              <a:srgbClr val="8C89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25"/>
            <p:cNvSpPr/>
            <p:nvPr/>
          </p:nvSpPr>
          <p:spPr>
            <a:xfrm>
              <a:off x="3452300" y="1201200"/>
              <a:ext cx="669200" cy="257900"/>
            </a:xfrm>
            <a:custGeom>
              <a:rect b="b" l="l" r="r" t="t"/>
              <a:pathLst>
                <a:path extrusionOk="0" h="10316" w="26768">
                  <a:moveTo>
                    <a:pt x="26693" y="5435"/>
                  </a:moveTo>
                  <a:cubicBezTo>
                    <a:pt x="26767" y="5620"/>
                    <a:pt x="26767" y="5842"/>
                    <a:pt x="26730" y="6064"/>
                  </a:cubicBezTo>
                  <a:lnTo>
                    <a:pt x="26730" y="6064"/>
                  </a:lnTo>
                  <a:lnTo>
                    <a:pt x="26730" y="6101"/>
                  </a:lnTo>
                  <a:lnTo>
                    <a:pt x="26730" y="6101"/>
                  </a:lnTo>
                  <a:lnTo>
                    <a:pt x="26730" y="6138"/>
                  </a:lnTo>
                  <a:lnTo>
                    <a:pt x="26730" y="6175"/>
                  </a:lnTo>
                  <a:lnTo>
                    <a:pt x="26730" y="6175"/>
                  </a:lnTo>
                  <a:lnTo>
                    <a:pt x="26730" y="6212"/>
                  </a:lnTo>
                  <a:lnTo>
                    <a:pt x="26730" y="6212"/>
                  </a:lnTo>
                  <a:lnTo>
                    <a:pt x="26730" y="6249"/>
                  </a:lnTo>
                  <a:lnTo>
                    <a:pt x="26730" y="6286"/>
                  </a:lnTo>
                  <a:lnTo>
                    <a:pt x="26730" y="6286"/>
                  </a:lnTo>
                  <a:lnTo>
                    <a:pt x="26730" y="6322"/>
                  </a:lnTo>
                  <a:lnTo>
                    <a:pt x="26730" y="6322"/>
                  </a:lnTo>
                  <a:lnTo>
                    <a:pt x="26693" y="6359"/>
                  </a:lnTo>
                  <a:lnTo>
                    <a:pt x="26693" y="6359"/>
                  </a:lnTo>
                  <a:lnTo>
                    <a:pt x="26693" y="6396"/>
                  </a:lnTo>
                  <a:lnTo>
                    <a:pt x="26693" y="6396"/>
                  </a:lnTo>
                  <a:lnTo>
                    <a:pt x="26693" y="6433"/>
                  </a:lnTo>
                  <a:lnTo>
                    <a:pt x="26693" y="6433"/>
                  </a:lnTo>
                  <a:lnTo>
                    <a:pt x="26693" y="6470"/>
                  </a:lnTo>
                  <a:lnTo>
                    <a:pt x="26693" y="6507"/>
                  </a:lnTo>
                  <a:lnTo>
                    <a:pt x="26693" y="6507"/>
                  </a:lnTo>
                  <a:lnTo>
                    <a:pt x="26693" y="6544"/>
                  </a:lnTo>
                  <a:lnTo>
                    <a:pt x="26693" y="6544"/>
                  </a:lnTo>
                  <a:lnTo>
                    <a:pt x="26693" y="6581"/>
                  </a:lnTo>
                  <a:lnTo>
                    <a:pt x="26693" y="6618"/>
                  </a:lnTo>
                  <a:lnTo>
                    <a:pt x="26693" y="6618"/>
                  </a:lnTo>
                  <a:lnTo>
                    <a:pt x="26693" y="6655"/>
                  </a:lnTo>
                  <a:lnTo>
                    <a:pt x="26693" y="6655"/>
                  </a:lnTo>
                  <a:lnTo>
                    <a:pt x="26656" y="6692"/>
                  </a:lnTo>
                  <a:lnTo>
                    <a:pt x="26656" y="6692"/>
                  </a:lnTo>
                  <a:lnTo>
                    <a:pt x="26656" y="6729"/>
                  </a:lnTo>
                  <a:lnTo>
                    <a:pt x="26656" y="6729"/>
                  </a:lnTo>
                  <a:lnTo>
                    <a:pt x="26656" y="6766"/>
                  </a:lnTo>
                  <a:lnTo>
                    <a:pt x="26656" y="6766"/>
                  </a:lnTo>
                  <a:lnTo>
                    <a:pt x="26656" y="6803"/>
                  </a:lnTo>
                  <a:lnTo>
                    <a:pt x="26656" y="6840"/>
                  </a:lnTo>
                  <a:lnTo>
                    <a:pt x="26656" y="6840"/>
                  </a:lnTo>
                  <a:lnTo>
                    <a:pt x="26656" y="6877"/>
                  </a:lnTo>
                  <a:lnTo>
                    <a:pt x="26656" y="6877"/>
                  </a:lnTo>
                  <a:lnTo>
                    <a:pt x="26656" y="6914"/>
                  </a:lnTo>
                  <a:lnTo>
                    <a:pt x="26656" y="6951"/>
                  </a:lnTo>
                  <a:lnTo>
                    <a:pt x="26656" y="6951"/>
                  </a:lnTo>
                  <a:lnTo>
                    <a:pt x="26656" y="6988"/>
                  </a:lnTo>
                  <a:lnTo>
                    <a:pt x="26656" y="6988"/>
                  </a:lnTo>
                  <a:lnTo>
                    <a:pt x="26619" y="7025"/>
                  </a:lnTo>
                  <a:lnTo>
                    <a:pt x="26619" y="7025"/>
                  </a:lnTo>
                  <a:lnTo>
                    <a:pt x="26619" y="7062"/>
                  </a:lnTo>
                  <a:lnTo>
                    <a:pt x="26619" y="7062"/>
                  </a:lnTo>
                  <a:lnTo>
                    <a:pt x="26619" y="7099"/>
                  </a:lnTo>
                  <a:lnTo>
                    <a:pt x="26619" y="7099"/>
                  </a:lnTo>
                  <a:lnTo>
                    <a:pt x="26619" y="7136"/>
                  </a:lnTo>
                  <a:lnTo>
                    <a:pt x="26619" y="7173"/>
                  </a:lnTo>
                  <a:lnTo>
                    <a:pt x="26619" y="7173"/>
                  </a:lnTo>
                  <a:lnTo>
                    <a:pt x="26619" y="7210"/>
                  </a:lnTo>
                  <a:lnTo>
                    <a:pt x="26582" y="7247"/>
                  </a:lnTo>
                  <a:lnTo>
                    <a:pt x="26582" y="7247"/>
                  </a:lnTo>
                  <a:lnTo>
                    <a:pt x="26582" y="7284"/>
                  </a:lnTo>
                  <a:lnTo>
                    <a:pt x="26582" y="7284"/>
                  </a:lnTo>
                  <a:lnTo>
                    <a:pt x="26582" y="7321"/>
                  </a:lnTo>
                  <a:lnTo>
                    <a:pt x="26582" y="7321"/>
                  </a:lnTo>
                  <a:lnTo>
                    <a:pt x="26545" y="7358"/>
                  </a:lnTo>
                  <a:lnTo>
                    <a:pt x="26545" y="7358"/>
                  </a:lnTo>
                  <a:lnTo>
                    <a:pt x="26545" y="7395"/>
                  </a:lnTo>
                  <a:lnTo>
                    <a:pt x="26545" y="7395"/>
                  </a:lnTo>
                  <a:lnTo>
                    <a:pt x="26545" y="7432"/>
                  </a:lnTo>
                  <a:lnTo>
                    <a:pt x="26545" y="7469"/>
                  </a:lnTo>
                  <a:lnTo>
                    <a:pt x="26545" y="7469"/>
                  </a:lnTo>
                  <a:lnTo>
                    <a:pt x="26545" y="7506"/>
                  </a:lnTo>
                  <a:cubicBezTo>
                    <a:pt x="26434" y="8393"/>
                    <a:pt x="26028" y="10020"/>
                    <a:pt x="25103" y="10057"/>
                  </a:cubicBezTo>
                  <a:cubicBezTo>
                    <a:pt x="16970" y="10315"/>
                    <a:pt x="8504" y="9650"/>
                    <a:pt x="0" y="8171"/>
                  </a:cubicBezTo>
                  <a:lnTo>
                    <a:pt x="962" y="1479"/>
                  </a:lnTo>
                  <a:cubicBezTo>
                    <a:pt x="1109" y="592"/>
                    <a:pt x="1923" y="0"/>
                    <a:pt x="2847" y="74"/>
                  </a:cubicBezTo>
                  <a:cubicBezTo>
                    <a:pt x="11239" y="1036"/>
                    <a:pt x="19114" y="2995"/>
                    <a:pt x="26693" y="5435"/>
                  </a:cubicBezTo>
                  <a:close/>
                </a:path>
              </a:pathLst>
            </a:custGeom>
            <a:solidFill>
              <a:srgbClr val="AAA9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25"/>
            <p:cNvSpPr/>
            <p:nvPr/>
          </p:nvSpPr>
          <p:spPr>
            <a:xfrm>
              <a:off x="3728650" y="1234475"/>
              <a:ext cx="392850" cy="206125"/>
            </a:xfrm>
            <a:custGeom>
              <a:rect b="b" l="l" r="r" t="t"/>
              <a:pathLst>
                <a:path extrusionOk="0" h="8245" w="15714">
                  <a:moveTo>
                    <a:pt x="15639" y="4104"/>
                  </a:moveTo>
                  <a:cubicBezTo>
                    <a:pt x="15713" y="4289"/>
                    <a:pt x="15713" y="4511"/>
                    <a:pt x="15676" y="4733"/>
                  </a:cubicBezTo>
                  <a:lnTo>
                    <a:pt x="15676" y="4733"/>
                  </a:lnTo>
                  <a:lnTo>
                    <a:pt x="15676" y="4770"/>
                  </a:lnTo>
                  <a:lnTo>
                    <a:pt x="15676" y="4770"/>
                  </a:lnTo>
                  <a:lnTo>
                    <a:pt x="15676" y="4807"/>
                  </a:lnTo>
                  <a:lnTo>
                    <a:pt x="15676" y="4844"/>
                  </a:lnTo>
                  <a:lnTo>
                    <a:pt x="15676" y="4844"/>
                  </a:lnTo>
                  <a:lnTo>
                    <a:pt x="15676" y="4881"/>
                  </a:lnTo>
                  <a:lnTo>
                    <a:pt x="15676" y="4881"/>
                  </a:lnTo>
                  <a:lnTo>
                    <a:pt x="15676" y="4918"/>
                  </a:lnTo>
                  <a:lnTo>
                    <a:pt x="15676" y="4955"/>
                  </a:lnTo>
                  <a:lnTo>
                    <a:pt x="15676" y="4955"/>
                  </a:lnTo>
                  <a:lnTo>
                    <a:pt x="15676" y="4991"/>
                  </a:lnTo>
                  <a:lnTo>
                    <a:pt x="15676" y="4991"/>
                  </a:lnTo>
                  <a:lnTo>
                    <a:pt x="15639" y="5028"/>
                  </a:lnTo>
                  <a:lnTo>
                    <a:pt x="15639" y="5028"/>
                  </a:lnTo>
                  <a:lnTo>
                    <a:pt x="15639" y="5065"/>
                  </a:lnTo>
                  <a:lnTo>
                    <a:pt x="15639" y="5065"/>
                  </a:lnTo>
                  <a:lnTo>
                    <a:pt x="15639" y="5102"/>
                  </a:lnTo>
                  <a:lnTo>
                    <a:pt x="15639" y="5102"/>
                  </a:lnTo>
                  <a:lnTo>
                    <a:pt x="15639" y="5139"/>
                  </a:lnTo>
                  <a:lnTo>
                    <a:pt x="15639" y="5176"/>
                  </a:lnTo>
                  <a:lnTo>
                    <a:pt x="15639" y="5176"/>
                  </a:lnTo>
                  <a:lnTo>
                    <a:pt x="15639" y="5213"/>
                  </a:lnTo>
                  <a:lnTo>
                    <a:pt x="15639" y="5213"/>
                  </a:lnTo>
                  <a:lnTo>
                    <a:pt x="15639" y="5250"/>
                  </a:lnTo>
                  <a:lnTo>
                    <a:pt x="15639" y="5287"/>
                  </a:lnTo>
                  <a:lnTo>
                    <a:pt x="15639" y="5287"/>
                  </a:lnTo>
                  <a:lnTo>
                    <a:pt x="15639" y="5324"/>
                  </a:lnTo>
                  <a:lnTo>
                    <a:pt x="15639" y="5324"/>
                  </a:lnTo>
                  <a:lnTo>
                    <a:pt x="15602" y="5361"/>
                  </a:lnTo>
                  <a:lnTo>
                    <a:pt x="15602" y="5361"/>
                  </a:lnTo>
                  <a:lnTo>
                    <a:pt x="15602" y="5398"/>
                  </a:lnTo>
                  <a:lnTo>
                    <a:pt x="15602" y="5398"/>
                  </a:lnTo>
                  <a:lnTo>
                    <a:pt x="15602" y="5435"/>
                  </a:lnTo>
                  <a:lnTo>
                    <a:pt x="15602" y="5435"/>
                  </a:lnTo>
                  <a:lnTo>
                    <a:pt x="15602" y="5472"/>
                  </a:lnTo>
                  <a:lnTo>
                    <a:pt x="15602" y="5509"/>
                  </a:lnTo>
                  <a:lnTo>
                    <a:pt x="15602" y="5509"/>
                  </a:lnTo>
                  <a:lnTo>
                    <a:pt x="15602" y="5546"/>
                  </a:lnTo>
                  <a:lnTo>
                    <a:pt x="15602" y="5546"/>
                  </a:lnTo>
                  <a:lnTo>
                    <a:pt x="15602" y="5583"/>
                  </a:lnTo>
                  <a:lnTo>
                    <a:pt x="15602" y="5620"/>
                  </a:lnTo>
                  <a:lnTo>
                    <a:pt x="15602" y="5620"/>
                  </a:lnTo>
                  <a:lnTo>
                    <a:pt x="15602" y="5657"/>
                  </a:lnTo>
                  <a:lnTo>
                    <a:pt x="15602" y="5657"/>
                  </a:lnTo>
                  <a:lnTo>
                    <a:pt x="15565" y="5694"/>
                  </a:lnTo>
                  <a:lnTo>
                    <a:pt x="15565" y="5694"/>
                  </a:lnTo>
                  <a:lnTo>
                    <a:pt x="15565" y="5731"/>
                  </a:lnTo>
                  <a:lnTo>
                    <a:pt x="15565" y="5731"/>
                  </a:lnTo>
                  <a:lnTo>
                    <a:pt x="15565" y="5768"/>
                  </a:lnTo>
                  <a:lnTo>
                    <a:pt x="15565" y="5768"/>
                  </a:lnTo>
                  <a:lnTo>
                    <a:pt x="15565" y="5805"/>
                  </a:lnTo>
                  <a:lnTo>
                    <a:pt x="15565" y="5842"/>
                  </a:lnTo>
                  <a:lnTo>
                    <a:pt x="15565" y="5842"/>
                  </a:lnTo>
                  <a:lnTo>
                    <a:pt x="15565" y="5879"/>
                  </a:lnTo>
                  <a:lnTo>
                    <a:pt x="15528" y="5916"/>
                  </a:lnTo>
                  <a:lnTo>
                    <a:pt x="15528" y="5916"/>
                  </a:lnTo>
                  <a:lnTo>
                    <a:pt x="15528" y="5953"/>
                  </a:lnTo>
                  <a:lnTo>
                    <a:pt x="15528" y="5953"/>
                  </a:lnTo>
                  <a:lnTo>
                    <a:pt x="15528" y="5990"/>
                  </a:lnTo>
                  <a:lnTo>
                    <a:pt x="15528" y="5990"/>
                  </a:lnTo>
                  <a:lnTo>
                    <a:pt x="15491" y="6027"/>
                  </a:lnTo>
                  <a:lnTo>
                    <a:pt x="15491" y="6027"/>
                  </a:lnTo>
                  <a:lnTo>
                    <a:pt x="15491" y="6064"/>
                  </a:lnTo>
                  <a:lnTo>
                    <a:pt x="15491" y="6064"/>
                  </a:lnTo>
                  <a:lnTo>
                    <a:pt x="15491" y="6101"/>
                  </a:lnTo>
                  <a:lnTo>
                    <a:pt x="15491" y="6138"/>
                  </a:lnTo>
                  <a:lnTo>
                    <a:pt x="15491" y="6138"/>
                  </a:lnTo>
                  <a:lnTo>
                    <a:pt x="15491" y="6175"/>
                  </a:lnTo>
                  <a:cubicBezTo>
                    <a:pt x="15380" y="7062"/>
                    <a:pt x="14752" y="8134"/>
                    <a:pt x="13828" y="8171"/>
                  </a:cubicBezTo>
                  <a:cubicBezTo>
                    <a:pt x="10278" y="8245"/>
                    <a:pt x="6692" y="8171"/>
                    <a:pt x="2995" y="7912"/>
                  </a:cubicBezTo>
                  <a:lnTo>
                    <a:pt x="1" y="0"/>
                  </a:lnTo>
                  <a:cubicBezTo>
                    <a:pt x="5361" y="1036"/>
                    <a:pt x="10574" y="2440"/>
                    <a:pt x="15639" y="4104"/>
                  </a:cubicBezTo>
                  <a:close/>
                </a:path>
              </a:pathLst>
            </a:custGeom>
            <a:solidFill>
              <a:srgbClr val="8C89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25"/>
            <p:cNvSpPr/>
            <p:nvPr/>
          </p:nvSpPr>
          <p:spPr>
            <a:xfrm>
              <a:off x="4032725" y="1296400"/>
              <a:ext cx="91550" cy="159000"/>
            </a:xfrm>
            <a:custGeom>
              <a:rect b="b" l="l" r="r" t="t"/>
              <a:pathLst>
                <a:path extrusionOk="0" h="6360" w="3662">
                  <a:moveTo>
                    <a:pt x="925" y="0"/>
                  </a:moveTo>
                  <a:cubicBezTo>
                    <a:pt x="1295" y="111"/>
                    <a:pt x="1702" y="259"/>
                    <a:pt x="2108" y="370"/>
                  </a:cubicBezTo>
                  <a:cubicBezTo>
                    <a:pt x="2996" y="666"/>
                    <a:pt x="3661" y="1331"/>
                    <a:pt x="3513" y="2256"/>
                  </a:cubicBezTo>
                  <a:cubicBezTo>
                    <a:pt x="3402" y="3143"/>
                    <a:pt x="3254" y="4030"/>
                    <a:pt x="3143" y="4918"/>
                  </a:cubicBezTo>
                  <a:cubicBezTo>
                    <a:pt x="2996" y="5842"/>
                    <a:pt x="2182" y="6322"/>
                    <a:pt x="1258" y="6322"/>
                  </a:cubicBezTo>
                  <a:cubicBezTo>
                    <a:pt x="851" y="6322"/>
                    <a:pt x="408" y="6359"/>
                    <a:pt x="1" y="6359"/>
                  </a:cubicBezTo>
                  <a:close/>
                </a:path>
              </a:pathLst>
            </a:custGeom>
            <a:solidFill>
              <a:srgbClr val="FBDD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25"/>
            <p:cNvSpPr/>
            <p:nvPr/>
          </p:nvSpPr>
          <p:spPr>
            <a:xfrm>
              <a:off x="4035500" y="1313950"/>
              <a:ext cx="86000" cy="125725"/>
            </a:xfrm>
            <a:custGeom>
              <a:rect b="b" l="l" r="r" t="t"/>
              <a:pathLst>
                <a:path extrusionOk="0" h="5029" w="3440">
                  <a:moveTo>
                    <a:pt x="3365" y="925"/>
                  </a:moveTo>
                  <a:cubicBezTo>
                    <a:pt x="3439" y="1110"/>
                    <a:pt x="3439" y="1332"/>
                    <a:pt x="3402" y="1554"/>
                  </a:cubicBezTo>
                  <a:cubicBezTo>
                    <a:pt x="3291" y="2441"/>
                    <a:pt x="3143" y="3328"/>
                    <a:pt x="3032" y="4216"/>
                  </a:cubicBezTo>
                  <a:cubicBezTo>
                    <a:pt x="2995" y="4437"/>
                    <a:pt x="2922" y="4659"/>
                    <a:pt x="2811" y="4807"/>
                  </a:cubicBezTo>
                  <a:cubicBezTo>
                    <a:pt x="2367" y="4955"/>
                    <a:pt x="1775" y="5029"/>
                    <a:pt x="1147" y="4992"/>
                  </a:cubicBezTo>
                  <a:cubicBezTo>
                    <a:pt x="777" y="4992"/>
                    <a:pt x="371" y="4955"/>
                    <a:pt x="1" y="4918"/>
                  </a:cubicBezTo>
                  <a:lnTo>
                    <a:pt x="703" y="1"/>
                  </a:lnTo>
                  <a:lnTo>
                    <a:pt x="1849" y="297"/>
                  </a:lnTo>
                  <a:cubicBezTo>
                    <a:pt x="2441" y="445"/>
                    <a:pt x="2995" y="666"/>
                    <a:pt x="3365" y="925"/>
                  </a:cubicBezTo>
                  <a:close/>
                </a:path>
              </a:pathLst>
            </a:custGeom>
            <a:solidFill>
              <a:srgbClr val="F7BD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25"/>
            <p:cNvSpPr/>
            <p:nvPr/>
          </p:nvSpPr>
          <p:spPr>
            <a:xfrm>
              <a:off x="4042900" y="1336150"/>
              <a:ext cx="78600" cy="53625"/>
            </a:xfrm>
            <a:custGeom>
              <a:rect b="b" l="l" r="r" t="t"/>
              <a:pathLst>
                <a:path extrusionOk="0" h="2145" w="3144">
                  <a:moveTo>
                    <a:pt x="3143" y="555"/>
                  </a:moveTo>
                  <a:cubicBezTo>
                    <a:pt x="3106" y="592"/>
                    <a:pt x="3106" y="629"/>
                    <a:pt x="3106" y="666"/>
                  </a:cubicBezTo>
                  <a:lnTo>
                    <a:pt x="2884" y="2145"/>
                  </a:lnTo>
                  <a:cubicBezTo>
                    <a:pt x="2367" y="2108"/>
                    <a:pt x="1701" y="2071"/>
                    <a:pt x="1036" y="1997"/>
                  </a:cubicBezTo>
                  <a:lnTo>
                    <a:pt x="1" y="1849"/>
                  </a:lnTo>
                  <a:lnTo>
                    <a:pt x="259" y="0"/>
                  </a:lnTo>
                  <a:lnTo>
                    <a:pt x="1295" y="185"/>
                  </a:lnTo>
                  <a:cubicBezTo>
                    <a:pt x="1960" y="296"/>
                    <a:pt x="2589" y="407"/>
                    <a:pt x="3143" y="555"/>
                  </a:cubicBezTo>
                  <a:close/>
                </a:path>
              </a:pathLst>
            </a:custGeom>
            <a:solidFill>
              <a:srgbClr val="F7BD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25"/>
            <p:cNvSpPr/>
            <p:nvPr/>
          </p:nvSpPr>
          <p:spPr>
            <a:xfrm>
              <a:off x="5731550" y="459925"/>
              <a:ext cx="375275" cy="592500"/>
            </a:xfrm>
            <a:custGeom>
              <a:rect b="b" l="l" r="r" t="t"/>
              <a:pathLst>
                <a:path extrusionOk="0" h="23700" w="15011">
                  <a:moveTo>
                    <a:pt x="9058" y="23699"/>
                  </a:moveTo>
                  <a:lnTo>
                    <a:pt x="0" y="1"/>
                  </a:lnTo>
                  <a:lnTo>
                    <a:pt x="12274" y="2108"/>
                  </a:lnTo>
                  <a:lnTo>
                    <a:pt x="15010" y="2515"/>
                  </a:lnTo>
                  <a:close/>
                </a:path>
              </a:pathLst>
            </a:custGeom>
            <a:solidFill>
              <a:srgbClr val="8C89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25"/>
            <p:cNvSpPr/>
            <p:nvPr/>
          </p:nvSpPr>
          <p:spPr>
            <a:xfrm>
              <a:off x="5705650" y="424825"/>
              <a:ext cx="562925" cy="148825"/>
            </a:xfrm>
            <a:custGeom>
              <a:rect b="b" l="l" r="r" t="t"/>
              <a:pathLst>
                <a:path extrusionOk="0" h="5953" w="22517">
                  <a:moveTo>
                    <a:pt x="4068" y="518"/>
                  </a:moveTo>
                  <a:cubicBezTo>
                    <a:pt x="10390" y="1405"/>
                    <a:pt x="22516" y="4400"/>
                    <a:pt x="22368" y="5952"/>
                  </a:cubicBezTo>
                  <a:lnTo>
                    <a:pt x="3698" y="3254"/>
                  </a:lnTo>
                  <a:cubicBezTo>
                    <a:pt x="1" y="2736"/>
                    <a:pt x="482" y="0"/>
                    <a:pt x="4068" y="518"/>
                  </a:cubicBezTo>
                  <a:close/>
                </a:path>
              </a:pathLst>
            </a:custGeom>
            <a:solidFill>
              <a:srgbClr val="AAA9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25"/>
            <p:cNvSpPr/>
            <p:nvPr/>
          </p:nvSpPr>
          <p:spPr>
            <a:xfrm>
              <a:off x="5804550" y="472875"/>
              <a:ext cx="460325" cy="99850"/>
            </a:xfrm>
            <a:custGeom>
              <a:rect b="b" l="l" r="r" t="t"/>
              <a:pathLst>
                <a:path extrusionOk="0" h="3994" w="18413">
                  <a:moveTo>
                    <a:pt x="18412" y="3956"/>
                  </a:moveTo>
                  <a:cubicBezTo>
                    <a:pt x="18412" y="3993"/>
                    <a:pt x="18412" y="3993"/>
                    <a:pt x="18412" y="3993"/>
                  </a:cubicBezTo>
                  <a:lnTo>
                    <a:pt x="1" y="1368"/>
                  </a:lnTo>
                  <a:cubicBezTo>
                    <a:pt x="1" y="629"/>
                    <a:pt x="1036" y="1"/>
                    <a:pt x="2958" y="259"/>
                  </a:cubicBezTo>
                  <a:cubicBezTo>
                    <a:pt x="7321" y="888"/>
                    <a:pt x="14456" y="2515"/>
                    <a:pt x="18412" y="3956"/>
                  </a:cubicBezTo>
                  <a:close/>
                </a:path>
              </a:pathLst>
            </a:custGeom>
            <a:solidFill>
              <a:srgbClr val="AAA9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25"/>
            <p:cNvSpPr/>
            <p:nvPr/>
          </p:nvSpPr>
          <p:spPr>
            <a:xfrm>
              <a:off x="2466100" y="969200"/>
              <a:ext cx="92450" cy="181200"/>
            </a:xfrm>
            <a:custGeom>
              <a:rect b="b" l="l" r="r" t="t"/>
              <a:pathLst>
                <a:path extrusionOk="0" h="7248" w="3698">
                  <a:moveTo>
                    <a:pt x="592" y="1"/>
                  </a:moveTo>
                  <a:lnTo>
                    <a:pt x="444" y="925"/>
                  </a:lnTo>
                  <a:lnTo>
                    <a:pt x="2441" y="1221"/>
                  </a:lnTo>
                  <a:cubicBezTo>
                    <a:pt x="2441" y="1221"/>
                    <a:pt x="2404" y="1295"/>
                    <a:pt x="2330" y="1406"/>
                  </a:cubicBezTo>
                  <a:cubicBezTo>
                    <a:pt x="2293" y="1517"/>
                    <a:pt x="2219" y="1665"/>
                    <a:pt x="2108" y="1849"/>
                  </a:cubicBezTo>
                  <a:cubicBezTo>
                    <a:pt x="1997" y="2034"/>
                    <a:pt x="1849" y="2367"/>
                    <a:pt x="1590" y="2848"/>
                  </a:cubicBezTo>
                  <a:cubicBezTo>
                    <a:pt x="1369" y="3291"/>
                    <a:pt x="1073" y="3883"/>
                    <a:pt x="777" y="4622"/>
                  </a:cubicBezTo>
                  <a:cubicBezTo>
                    <a:pt x="444" y="5362"/>
                    <a:pt x="185" y="6175"/>
                    <a:pt x="1" y="7062"/>
                  </a:cubicBezTo>
                  <a:lnTo>
                    <a:pt x="1147" y="7247"/>
                  </a:lnTo>
                  <a:cubicBezTo>
                    <a:pt x="1516" y="5583"/>
                    <a:pt x="2108" y="3957"/>
                    <a:pt x="2995" y="2404"/>
                  </a:cubicBezTo>
                  <a:cubicBezTo>
                    <a:pt x="3143" y="2108"/>
                    <a:pt x="3254" y="1886"/>
                    <a:pt x="3365" y="1701"/>
                  </a:cubicBezTo>
                  <a:cubicBezTo>
                    <a:pt x="3476" y="1480"/>
                    <a:pt x="3550" y="1332"/>
                    <a:pt x="3587" y="1221"/>
                  </a:cubicBezTo>
                  <a:lnTo>
                    <a:pt x="3698" y="444"/>
                  </a:lnTo>
                  <a:lnTo>
                    <a:pt x="592" y="1"/>
                  </a:lnTo>
                  <a:close/>
                </a:path>
              </a:pathLst>
            </a:custGeom>
            <a:solidFill>
              <a:srgbClr val="F7BD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25"/>
            <p:cNvSpPr/>
            <p:nvPr/>
          </p:nvSpPr>
          <p:spPr>
            <a:xfrm>
              <a:off x="2563150" y="985850"/>
              <a:ext cx="54550" cy="178400"/>
            </a:xfrm>
            <a:custGeom>
              <a:rect b="b" l="l" r="r" t="t"/>
              <a:pathLst>
                <a:path extrusionOk="0" h="7136" w="2182">
                  <a:moveTo>
                    <a:pt x="1331" y="0"/>
                  </a:moveTo>
                  <a:cubicBezTo>
                    <a:pt x="1221" y="222"/>
                    <a:pt x="1036" y="407"/>
                    <a:pt x="814" y="518"/>
                  </a:cubicBezTo>
                  <a:cubicBezTo>
                    <a:pt x="555" y="629"/>
                    <a:pt x="333" y="703"/>
                    <a:pt x="111" y="703"/>
                  </a:cubicBezTo>
                  <a:lnTo>
                    <a:pt x="1" y="1479"/>
                  </a:lnTo>
                  <a:cubicBezTo>
                    <a:pt x="74" y="1498"/>
                    <a:pt x="158" y="1507"/>
                    <a:pt x="241" y="1507"/>
                  </a:cubicBezTo>
                  <a:cubicBezTo>
                    <a:pt x="324" y="1507"/>
                    <a:pt x="407" y="1498"/>
                    <a:pt x="481" y="1479"/>
                  </a:cubicBezTo>
                  <a:cubicBezTo>
                    <a:pt x="666" y="1442"/>
                    <a:pt x="814" y="1368"/>
                    <a:pt x="925" y="1294"/>
                  </a:cubicBezTo>
                  <a:lnTo>
                    <a:pt x="925" y="1294"/>
                  </a:lnTo>
                  <a:lnTo>
                    <a:pt x="111" y="6951"/>
                  </a:lnTo>
                  <a:lnTo>
                    <a:pt x="1147" y="7136"/>
                  </a:lnTo>
                  <a:lnTo>
                    <a:pt x="2182" y="111"/>
                  </a:lnTo>
                  <a:lnTo>
                    <a:pt x="1331" y="0"/>
                  </a:lnTo>
                  <a:close/>
                </a:path>
              </a:pathLst>
            </a:custGeom>
            <a:solidFill>
              <a:srgbClr val="F7BD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25"/>
            <p:cNvSpPr/>
            <p:nvPr/>
          </p:nvSpPr>
          <p:spPr>
            <a:xfrm>
              <a:off x="2620450" y="992325"/>
              <a:ext cx="90600" cy="182750"/>
            </a:xfrm>
            <a:custGeom>
              <a:rect b="b" l="l" r="r" t="t"/>
              <a:pathLst>
                <a:path extrusionOk="0" h="7310" w="3624">
                  <a:moveTo>
                    <a:pt x="999" y="0"/>
                  </a:moveTo>
                  <a:lnTo>
                    <a:pt x="481" y="3586"/>
                  </a:lnTo>
                  <a:lnTo>
                    <a:pt x="1443" y="3771"/>
                  </a:lnTo>
                  <a:cubicBezTo>
                    <a:pt x="1477" y="3359"/>
                    <a:pt x="1639" y="3139"/>
                    <a:pt x="1898" y="3139"/>
                  </a:cubicBezTo>
                  <a:cubicBezTo>
                    <a:pt x="1918" y="3139"/>
                    <a:pt x="1939" y="3140"/>
                    <a:pt x="1960" y="3143"/>
                  </a:cubicBezTo>
                  <a:cubicBezTo>
                    <a:pt x="2108" y="3180"/>
                    <a:pt x="2182" y="3254"/>
                    <a:pt x="2219" y="3364"/>
                  </a:cubicBezTo>
                  <a:cubicBezTo>
                    <a:pt x="2256" y="3512"/>
                    <a:pt x="2256" y="3697"/>
                    <a:pt x="2219" y="3956"/>
                  </a:cubicBezTo>
                  <a:lnTo>
                    <a:pt x="1960" y="5768"/>
                  </a:lnTo>
                  <a:cubicBezTo>
                    <a:pt x="1892" y="6179"/>
                    <a:pt x="1759" y="6400"/>
                    <a:pt x="1563" y="6400"/>
                  </a:cubicBezTo>
                  <a:cubicBezTo>
                    <a:pt x="1548" y="6400"/>
                    <a:pt x="1532" y="6399"/>
                    <a:pt x="1516" y="6396"/>
                  </a:cubicBezTo>
                  <a:lnTo>
                    <a:pt x="1480" y="6396"/>
                  </a:lnTo>
                  <a:cubicBezTo>
                    <a:pt x="1369" y="6359"/>
                    <a:pt x="1295" y="6359"/>
                    <a:pt x="1258" y="6322"/>
                  </a:cubicBezTo>
                  <a:cubicBezTo>
                    <a:pt x="1147" y="6211"/>
                    <a:pt x="1110" y="5989"/>
                    <a:pt x="1184" y="5694"/>
                  </a:cubicBezTo>
                  <a:lnTo>
                    <a:pt x="1295" y="4917"/>
                  </a:lnTo>
                  <a:lnTo>
                    <a:pt x="296" y="4769"/>
                  </a:lnTo>
                  <a:lnTo>
                    <a:pt x="149" y="5657"/>
                  </a:lnTo>
                  <a:cubicBezTo>
                    <a:pt x="1" y="6618"/>
                    <a:pt x="407" y="7172"/>
                    <a:pt x="1332" y="7283"/>
                  </a:cubicBezTo>
                  <a:cubicBezTo>
                    <a:pt x="1463" y="7301"/>
                    <a:pt x="1583" y="7310"/>
                    <a:pt x="1694" y="7310"/>
                  </a:cubicBezTo>
                  <a:cubicBezTo>
                    <a:pt x="2055" y="7310"/>
                    <a:pt x="2317" y="7214"/>
                    <a:pt x="2515" y="6988"/>
                  </a:cubicBezTo>
                  <a:cubicBezTo>
                    <a:pt x="2626" y="6840"/>
                    <a:pt x="2737" y="6618"/>
                    <a:pt x="2847" y="6322"/>
                  </a:cubicBezTo>
                  <a:cubicBezTo>
                    <a:pt x="2958" y="6026"/>
                    <a:pt x="3069" y="5509"/>
                    <a:pt x="3180" y="4732"/>
                  </a:cubicBezTo>
                  <a:cubicBezTo>
                    <a:pt x="3291" y="3919"/>
                    <a:pt x="3291" y="3364"/>
                    <a:pt x="3180" y="2958"/>
                  </a:cubicBezTo>
                  <a:cubicBezTo>
                    <a:pt x="3069" y="2588"/>
                    <a:pt x="2810" y="2366"/>
                    <a:pt x="2404" y="2292"/>
                  </a:cubicBezTo>
                  <a:cubicBezTo>
                    <a:pt x="2256" y="2292"/>
                    <a:pt x="2108" y="2292"/>
                    <a:pt x="1960" y="2329"/>
                  </a:cubicBezTo>
                  <a:cubicBezTo>
                    <a:pt x="1812" y="2366"/>
                    <a:pt x="1701" y="2440"/>
                    <a:pt x="1664" y="2551"/>
                  </a:cubicBezTo>
                  <a:lnTo>
                    <a:pt x="1849" y="1109"/>
                  </a:lnTo>
                  <a:lnTo>
                    <a:pt x="3476" y="1331"/>
                  </a:lnTo>
                  <a:lnTo>
                    <a:pt x="3624" y="370"/>
                  </a:lnTo>
                  <a:lnTo>
                    <a:pt x="999" y="0"/>
                  </a:lnTo>
                  <a:close/>
                </a:path>
              </a:pathLst>
            </a:custGeom>
            <a:solidFill>
              <a:srgbClr val="F7BD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25"/>
            <p:cNvSpPr/>
            <p:nvPr/>
          </p:nvSpPr>
          <p:spPr>
            <a:xfrm>
              <a:off x="2466100" y="1022825"/>
              <a:ext cx="236650" cy="153450"/>
            </a:xfrm>
            <a:custGeom>
              <a:rect b="b" l="l" r="r" t="t"/>
              <a:pathLst>
                <a:path extrusionOk="0" h="6138" w="9466">
                  <a:moveTo>
                    <a:pt x="1147" y="5065"/>
                  </a:moveTo>
                  <a:lnTo>
                    <a:pt x="1" y="4917"/>
                  </a:lnTo>
                  <a:cubicBezTo>
                    <a:pt x="185" y="3993"/>
                    <a:pt x="444" y="3217"/>
                    <a:pt x="777" y="2477"/>
                  </a:cubicBezTo>
                  <a:cubicBezTo>
                    <a:pt x="1073" y="1738"/>
                    <a:pt x="1369" y="1146"/>
                    <a:pt x="1590" y="666"/>
                  </a:cubicBezTo>
                  <a:lnTo>
                    <a:pt x="1960" y="0"/>
                  </a:lnTo>
                  <a:cubicBezTo>
                    <a:pt x="2330" y="0"/>
                    <a:pt x="2736" y="0"/>
                    <a:pt x="3106" y="0"/>
                  </a:cubicBezTo>
                  <a:lnTo>
                    <a:pt x="2995" y="259"/>
                  </a:lnTo>
                  <a:cubicBezTo>
                    <a:pt x="2108" y="1812"/>
                    <a:pt x="1516" y="3401"/>
                    <a:pt x="1147" y="5065"/>
                  </a:cubicBezTo>
                  <a:close/>
                  <a:moveTo>
                    <a:pt x="3883" y="0"/>
                  </a:moveTo>
                  <a:lnTo>
                    <a:pt x="4178" y="37"/>
                  </a:lnTo>
                  <a:cubicBezTo>
                    <a:pt x="4067" y="37"/>
                    <a:pt x="3956" y="37"/>
                    <a:pt x="3883" y="0"/>
                  </a:cubicBezTo>
                  <a:close/>
                  <a:moveTo>
                    <a:pt x="4770" y="37"/>
                  </a:moveTo>
                  <a:cubicBezTo>
                    <a:pt x="5103" y="74"/>
                    <a:pt x="5472" y="111"/>
                    <a:pt x="5842" y="111"/>
                  </a:cubicBezTo>
                  <a:lnTo>
                    <a:pt x="5066" y="5657"/>
                  </a:lnTo>
                  <a:lnTo>
                    <a:pt x="3993" y="5472"/>
                  </a:lnTo>
                  <a:close/>
                  <a:moveTo>
                    <a:pt x="6988" y="222"/>
                  </a:moveTo>
                  <a:cubicBezTo>
                    <a:pt x="7284" y="259"/>
                    <a:pt x="7617" y="259"/>
                    <a:pt x="7949" y="296"/>
                  </a:cubicBezTo>
                  <a:lnTo>
                    <a:pt x="7801" y="1294"/>
                  </a:lnTo>
                  <a:cubicBezTo>
                    <a:pt x="7875" y="1220"/>
                    <a:pt x="7986" y="1146"/>
                    <a:pt x="8134" y="1109"/>
                  </a:cubicBezTo>
                  <a:cubicBezTo>
                    <a:pt x="8282" y="1072"/>
                    <a:pt x="8430" y="1072"/>
                    <a:pt x="8578" y="1072"/>
                  </a:cubicBezTo>
                  <a:cubicBezTo>
                    <a:pt x="8984" y="1146"/>
                    <a:pt x="9243" y="1368"/>
                    <a:pt x="9354" y="1738"/>
                  </a:cubicBezTo>
                  <a:cubicBezTo>
                    <a:pt x="9465" y="2107"/>
                    <a:pt x="9465" y="2699"/>
                    <a:pt x="9354" y="3475"/>
                  </a:cubicBezTo>
                  <a:cubicBezTo>
                    <a:pt x="9243" y="4289"/>
                    <a:pt x="9132" y="4806"/>
                    <a:pt x="9021" y="5102"/>
                  </a:cubicBezTo>
                  <a:cubicBezTo>
                    <a:pt x="8948" y="5398"/>
                    <a:pt x="8800" y="5620"/>
                    <a:pt x="8689" y="5768"/>
                  </a:cubicBezTo>
                  <a:cubicBezTo>
                    <a:pt x="8430" y="6063"/>
                    <a:pt x="8060" y="6137"/>
                    <a:pt x="7506" y="6063"/>
                  </a:cubicBezTo>
                  <a:cubicBezTo>
                    <a:pt x="6581" y="5952"/>
                    <a:pt x="6175" y="5398"/>
                    <a:pt x="6323" y="4437"/>
                  </a:cubicBezTo>
                  <a:lnTo>
                    <a:pt x="6433" y="3549"/>
                  </a:lnTo>
                  <a:lnTo>
                    <a:pt x="7469" y="3697"/>
                  </a:lnTo>
                  <a:lnTo>
                    <a:pt x="7358" y="4474"/>
                  </a:lnTo>
                  <a:cubicBezTo>
                    <a:pt x="7284" y="4769"/>
                    <a:pt x="7321" y="4991"/>
                    <a:pt x="7432" y="5102"/>
                  </a:cubicBezTo>
                  <a:cubicBezTo>
                    <a:pt x="7506" y="5139"/>
                    <a:pt x="7543" y="5139"/>
                    <a:pt x="7654" y="5176"/>
                  </a:cubicBezTo>
                  <a:cubicBezTo>
                    <a:pt x="7654" y="5176"/>
                    <a:pt x="7690" y="5176"/>
                    <a:pt x="7690" y="5176"/>
                  </a:cubicBezTo>
                  <a:cubicBezTo>
                    <a:pt x="7912" y="5213"/>
                    <a:pt x="8060" y="4991"/>
                    <a:pt x="8134" y="4548"/>
                  </a:cubicBezTo>
                  <a:lnTo>
                    <a:pt x="8393" y="2736"/>
                  </a:lnTo>
                  <a:cubicBezTo>
                    <a:pt x="8430" y="2477"/>
                    <a:pt x="8430" y="2292"/>
                    <a:pt x="8393" y="2144"/>
                  </a:cubicBezTo>
                  <a:cubicBezTo>
                    <a:pt x="8356" y="2034"/>
                    <a:pt x="8245" y="1960"/>
                    <a:pt x="8097" y="1923"/>
                  </a:cubicBezTo>
                  <a:cubicBezTo>
                    <a:pt x="7838" y="1886"/>
                    <a:pt x="7654" y="2107"/>
                    <a:pt x="7580" y="2551"/>
                  </a:cubicBezTo>
                  <a:lnTo>
                    <a:pt x="6655" y="2366"/>
                  </a:lnTo>
                  <a:close/>
                </a:path>
              </a:pathLst>
            </a:custGeom>
            <a:solidFill>
              <a:srgbClr val="F7BD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25"/>
            <p:cNvSpPr/>
            <p:nvPr/>
          </p:nvSpPr>
          <p:spPr>
            <a:xfrm>
              <a:off x="2405100" y="1196500"/>
              <a:ext cx="151600" cy="239500"/>
            </a:xfrm>
            <a:custGeom>
              <a:rect b="b" l="l" r="r" t="t"/>
              <a:pathLst>
                <a:path extrusionOk="0" h="9580" w="6064">
                  <a:moveTo>
                    <a:pt x="1775" y="115"/>
                  </a:moveTo>
                  <a:lnTo>
                    <a:pt x="5509" y="632"/>
                  </a:lnTo>
                  <a:cubicBezTo>
                    <a:pt x="5768" y="669"/>
                    <a:pt x="5953" y="965"/>
                    <a:pt x="5879" y="1261"/>
                  </a:cubicBezTo>
                  <a:lnTo>
                    <a:pt x="4807" y="8988"/>
                  </a:lnTo>
                  <a:cubicBezTo>
                    <a:pt x="4772" y="9262"/>
                    <a:pt x="4548" y="9472"/>
                    <a:pt x="4309" y="9472"/>
                  </a:cubicBezTo>
                  <a:cubicBezTo>
                    <a:pt x="4290" y="9472"/>
                    <a:pt x="4271" y="9471"/>
                    <a:pt x="4252" y="9468"/>
                  </a:cubicBezTo>
                  <a:lnTo>
                    <a:pt x="518" y="8951"/>
                  </a:lnTo>
                  <a:cubicBezTo>
                    <a:pt x="370" y="8914"/>
                    <a:pt x="259" y="8840"/>
                    <a:pt x="185" y="8729"/>
                  </a:cubicBezTo>
                  <a:cubicBezTo>
                    <a:pt x="111" y="8618"/>
                    <a:pt x="111" y="8470"/>
                    <a:pt x="111" y="8322"/>
                  </a:cubicBezTo>
                  <a:lnTo>
                    <a:pt x="1221" y="595"/>
                  </a:lnTo>
                  <a:cubicBezTo>
                    <a:pt x="1258" y="336"/>
                    <a:pt x="1479" y="115"/>
                    <a:pt x="1701" y="115"/>
                  </a:cubicBezTo>
                  <a:close/>
                  <a:moveTo>
                    <a:pt x="1719" y="0"/>
                  </a:moveTo>
                  <a:cubicBezTo>
                    <a:pt x="1443" y="0"/>
                    <a:pt x="1179" y="249"/>
                    <a:pt x="1110" y="595"/>
                  </a:cubicBezTo>
                  <a:lnTo>
                    <a:pt x="37" y="8285"/>
                  </a:lnTo>
                  <a:cubicBezTo>
                    <a:pt x="1" y="8470"/>
                    <a:pt x="37" y="8655"/>
                    <a:pt x="111" y="8766"/>
                  </a:cubicBezTo>
                  <a:cubicBezTo>
                    <a:pt x="222" y="8914"/>
                    <a:pt x="333" y="9024"/>
                    <a:pt x="481" y="9024"/>
                  </a:cubicBezTo>
                  <a:lnTo>
                    <a:pt x="4252" y="9579"/>
                  </a:lnTo>
                  <a:lnTo>
                    <a:pt x="4289" y="9579"/>
                  </a:lnTo>
                  <a:cubicBezTo>
                    <a:pt x="4585" y="9579"/>
                    <a:pt x="4844" y="9320"/>
                    <a:pt x="4918" y="8988"/>
                  </a:cubicBezTo>
                  <a:lnTo>
                    <a:pt x="5990" y="1298"/>
                  </a:lnTo>
                  <a:cubicBezTo>
                    <a:pt x="6064" y="928"/>
                    <a:pt x="5842" y="595"/>
                    <a:pt x="5546" y="521"/>
                  </a:cubicBezTo>
                  <a:lnTo>
                    <a:pt x="1775" y="4"/>
                  </a:lnTo>
                  <a:cubicBezTo>
                    <a:pt x="1756" y="1"/>
                    <a:pt x="1737" y="0"/>
                    <a:pt x="1719" y="0"/>
                  </a:cubicBezTo>
                  <a:close/>
                </a:path>
              </a:pathLst>
            </a:custGeom>
            <a:solidFill>
              <a:srgbClr val="AAA9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25"/>
            <p:cNvSpPr/>
            <p:nvPr/>
          </p:nvSpPr>
          <p:spPr>
            <a:xfrm>
              <a:off x="2401400" y="1191675"/>
              <a:ext cx="151600" cy="238775"/>
            </a:xfrm>
            <a:custGeom>
              <a:rect b="b" l="l" r="r" t="t"/>
              <a:pathLst>
                <a:path extrusionOk="0" h="9551" w="6064">
                  <a:moveTo>
                    <a:pt x="1812" y="86"/>
                  </a:moveTo>
                  <a:lnTo>
                    <a:pt x="5546" y="640"/>
                  </a:lnTo>
                  <a:cubicBezTo>
                    <a:pt x="5657" y="640"/>
                    <a:pt x="5768" y="714"/>
                    <a:pt x="5842" y="825"/>
                  </a:cubicBezTo>
                  <a:cubicBezTo>
                    <a:pt x="5916" y="973"/>
                    <a:pt x="5953" y="1121"/>
                    <a:pt x="5916" y="1269"/>
                  </a:cubicBezTo>
                  <a:lnTo>
                    <a:pt x="4844" y="8959"/>
                  </a:lnTo>
                  <a:cubicBezTo>
                    <a:pt x="4775" y="9267"/>
                    <a:pt x="4580" y="9480"/>
                    <a:pt x="4345" y="9480"/>
                  </a:cubicBezTo>
                  <a:cubicBezTo>
                    <a:pt x="4327" y="9480"/>
                    <a:pt x="4308" y="9479"/>
                    <a:pt x="4289" y="9476"/>
                  </a:cubicBezTo>
                  <a:lnTo>
                    <a:pt x="555" y="8922"/>
                  </a:lnTo>
                  <a:cubicBezTo>
                    <a:pt x="296" y="8885"/>
                    <a:pt x="112" y="8626"/>
                    <a:pt x="149" y="8293"/>
                  </a:cubicBezTo>
                  <a:lnTo>
                    <a:pt x="1258" y="603"/>
                  </a:lnTo>
                  <a:cubicBezTo>
                    <a:pt x="1295" y="308"/>
                    <a:pt x="1516" y="86"/>
                    <a:pt x="1738" y="86"/>
                  </a:cubicBezTo>
                  <a:close/>
                  <a:moveTo>
                    <a:pt x="1719" y="0"/>
                  </a:moveTo>
                  <a:cubicBezTo>
                    <a:pt x="1457" y="0"/>
                    <a:pt x="1213" y="269"/>
                    <a:pt x="1147" y="566"/>
                  </a:cubicBezTo>
                  <a:lnTo>
                    <a:pt x="75" y="8293"/>
                  </a:lnTo>
                  <a:cubicBezTo>
                    <a:pt x="1" y="8663"/>
                    <a:pt x="222" y="8996"/>
                    <a:pt x="518" y="9033"/>
                  </a:cubicBezTo>
                  <a:lnTo>
                    <a:pt x="4252" y="9550"/>
                  </a:lnTo>
                  <a:lnTo>
                    <a:pt x="4326" y="9550"/>
                  </a:lnTo>
                  <a:cubicBezTo>
                    <a:pt x="4622" y="9550"/>
                    <a:pt x="4881" y="9328"/>
                    <a:pt x="4918" y="8996"/>
                  </a:cubicBezTo>
                  <a:lnTo>
                    <a:pt x="6027" y="1269"/>
                  </a:lnTo>
                  <a:cubicBezTo>
                    <a:pt x="6064" y="1084"/>
                    <a:pt x="6027" y="936"/>
                    <a:pt x="5916" y="788"/>
                  </a:cubicBezTo>
                  <a:cubicBezTo>
                    <a:pt x="5842" y="640"/>
                    <a:pt x="5694" y="566"/>
                    <a:pt x="5546" y="529"/>
                  </a:cubicBezTo>
                  <a:lnTo>
                    <a:pt x="1812" y="12"/>
                  </a:lnTo>
                  <a:cubicBezTo>
                    <a:pt x="1781" y="4"/>
                    <a:pt x="1750" y="0"/>
                    <a:pt x="1719" y="0"/>
                  </a:cubicBezTo>
                  <a:close/>
                </a:path>
              </a:pathLst>
            </a:custGeom>
            <a:solidFill>
              <a:srgbClr val="8C89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25"/>
            <p:cNvSpPr/>
            <p:nvPr/>
          </p:nvSpPr>
          <p:spPr>
            <a:xfrm>
              <a:off x="2458700" y="1234475"/>
              <a:ext cx="54575" cy="54550"/>
            </a:xfrm>
            <a:custGeom>
              <a:rect b="b" l="l" r="r" t="t"/>
              <a:pathLst>
                <a:path extrusionOk="0" h="2182" w="2183">
                  <a:moveTo>
                    <a:pt x="1221" y="74"/>
                  </a:moveTo>
                  <a:cubicBezTo>
                    <a:pt x="1775" y="148"/>
                    <a:pt x="2182" y="666"/>
                    <a:pt x="2108" y="1220"/>
                  </a:cubicBezTo>
                  <a:cubicBezTo>
                    <a:pt x="1997" y="1775"/>
                    <a:pt x="1517" y="2182"/>
                    <a:pt x="962" y="2071"/>
                  </a:cubicBezTo>
                  <a:cubicBezTo>
                    <a:pt x="407" y="1997"/>
                    <a:pt x="1" y="1479"/>
                    <a:pt x="75" y="925"/>
                  </a:cubicBezTo>
                  <a:cubicBezTo>
                    <a:pt x="186" y="407"/>
                    <a:pt x="666" y="0"/>
                    <a:pt x="1221" y="74"/>
                  </a:cubicBezTo>
                  <a:close/>
                </a:path>
              </a:pathLst>
            </a:custGeom>
            <a:solidFill>
              <a:srgbClr val="AAA9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25"/>
            <p:cNvSpPr/>
            <p:nvPr/>
          </p:nvSpPr>
          <p:spPr>
            <a:xfrm>
              <a:off x="2457775" y="1231700"/>
              <a:ext cx="54575" cy="54550"/>
            </a:xfrm>
            <a:custGeom>
              <a:rect b="b" l="l" r="r" t="t"/>
              <a:pathLst>
                <a:path extrusionOk="0" h="2182" w="2183">
                  <a:moveTo>
                    <a:pt x="1221" y="74"/>
                  </a:moveTo>
                  <a:cubicBezTo>
                    <a:pt x="1775" y="148"/>
                    <a:pt x="2182" y="666"/>
                    <a:pt x="2071" y="1221"/>
                  </a:cubicBezTo>
                  <a:cubicBezTo>
                    <a:pt x="1997" y="1775"/>
                    <a:pt x="1480" y="2182"/>
                    <a:pt x="925" y="2108"/>
                  </a:cubicBezTo>
                  <a:cubicBezTo>
                    <a:pt x="371" y="1997"/>
                    <a:pt x="1" y="1516"/>
                    <a:pt x="75" y="962"/>
                  </a:cubicBezTo>
                  <a:cubicBezTo>
                    <a:pt x="149" y="407"/>
                    <a:pt x="666" y="1"/>
                    <a:pt x="1221" y="74"/>
                  </a:cubicBezTo>
                  <a:close/>
                </a:path>
              </a:pathLst>
            </a:custGeom>
            <a:solidFill>
              <a:srgbClr val="FCE4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25"/>
            <p:cNvSpPr/>
            <p:nvPr/>
          </p:nvSpPr>
          <p:spPr>
            <a:xfrm>
              <a:off x="2462400" y="1240950"/>
              <a:ext cx="48100" cy="45300"/>
            </a:xfrm>
            <a:custGeom>
              <a:rect b="b" l="l" r="r" t="t"/>
              <a:pathLst>
                <a:path extrusionOk="0" h="1812" w="1924">
                  <a:moveTo>
                    <a:pt x="1886" y="555"/>
                  </a:moveTo>
                  <a:cubicBezTo>
                    <a:pt x="1923" y="666"/>
                    <a:pt x="1923" y="777"/>
                    <a:pt x="1886" y="851"/>
                  </a:cubicBezTo>
                  <a:cubicBezTo>
                    <a:pt x="1812" y="1405"/>
                    <a:pt x="1295" y="1812"/>
                    <a:pt x="740" y="1738"/>
                  </a:cubicBezTo>
                  <a:cubicBezTo>
                    <a:pt x="444" y="1664"/>
                    <a:pt x="186" y="1479"/>
                    <a:pt x="38" y="1220"/>
                  </a:cubicBezTo>
                  <a:cubicBezTo>
                    <a:pt x="1" y="1146"/>
                    <a:pt x="1" y="1035"/>
                    <a:pt x="38" y="924"/>
                  </a:cubicBezTo>
                  <a:cubicBezTo>
                    <a:pt x="112" y="370"/>
                    <a:pt x="629" y="0"/>
                    <a:pt x="1184" y="74"/>
                  </a:cubicBezTo>
                  <a:cubicBezTo>
                    <a:pt x="1480" y="148"/>
                    <a:pt x="1738" y="296"/>
                    <a:pt x="1886" y="555"/>
                  </a:cubicBezTo>
                  <a:close/>
                </a:path>
              </a:pathLst>
            </a:custGeom>
            <a:solidFill>
              <a:srgbClr val="FCE4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25"/>
            <p:cNvSpPr/>
            <p:nvPr/>
          </p:nvSpPr>
          <p:spPr>
            <a:xfrm>
              <a:off x="2749850" y="1096750"/>
              <a:ext cx="54550" cy="54575"/>
            </a:xfrm>
            <a:custGeom>
              <a:rect b="b" l="l" r="r" t="t"/>
              <a:pathLst>
                <a:path extrusionOk="0" h="2183" w="2182">
                  <a:moveTo>
                    <a:pt x="1221" y="75"/>
                  </a:moveTo>
                  <a:cubicBezTo>
                    <a:pt x="1775" y="149"/>
                    <a:pt x="2182" y="666"/>
                    <a:pt x="2071" y="1221"/>
                  </a:cubicBezTo>
                  <a:cubicBezTo>
                    <a:pt x="1997" y="1775"/>
                    <a:pt x="1479" y="2182"/>
                    <a:pt x="925" y="2108"/>
                  </a:cubicBezTo>
                  <a:cubicBezTo>
                    <a:pt x="370" y="1997"/>
                    <a:pt x="1" y="1517"/>
                    <a:pt x="75" y="962"/>
                  </a:cubicBezTo>
                  <a:cubicBezTo>
                    <a:pt x="148" y="407"/>
                    <a:pt x="666" y="1"/>
                    <a:pt x="1221" y="75"/>
                  </a:cubicBezTo>
                  <a:close/>
                </a:path>
              </a:pathLst>
            </a:custGeom>
            <a:solidFill>
              <a:srgbClr val="AAA9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25"/>
            <p:cNvSpPr/>
            <p:nvPr/>
          </p:nvSpPr>
          <p:spPr>
            <a:xfrm>
              <a:off x="2748925" y="1093975"/>
              <a:ext cx="53625" cy="54575"/>
            </a:xfrm>
            <a:custGeom>
              <a:rect b="b" l="l" r="r" t="t"/>
              <a:pathLst>
                <a:path extrusionOk="0" h="2183" w="2145">
                  <a:moveTo>
                    <a:pt x="1221" y="75"/>
                  </a:moveTo>
                  <a:cubicBezTo>
                    <a:pt x="1775" y="149"/>
                    <a:pt x="2145" y="666"/>
                    <a:pt x="2071" y="1221"/>
                  </a:cubicBezTo>
                  <a:cubicBezTo>
                    <a:pt x="1997" y="1775"/>
                    <a:pt x="1479" y="2182"/>
                    <a:pt x="925" y="2108"/>
                  </a:cubicBezTo>
                  <a:cubicBezTo>
                    <a:pt x="370" y="1997"/>
                    <a:pt x="1" y="1517"/>
                    <a:pt x="75" y="962"/>
                  </a:cubicBezTo>
                  <a:cubicBezTo>
                    <a:pt x="149" y="408"/>
                    <a:pt x="666" y="1"/>
                    <a:pt x="1221" y="75"/>
                  </a:cubicBezTo>
                  <a:close/>
                </a:path>
              </a:pathLst>
            </a:custGeom>
            <a:solidFill>
              <a:srgbClr val="FCE4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25"/>
            <p:cNvSpPr/>
            <p:nvPr/>
          </p:nvSpPr>
          <p:spPr>
            <a:xfrm>
              <a:off x="2753550" y="1103225"/>
              <a:ext cx="48075" cy="45325"/>
            </a:xfrm>
            <a:custGeom>
              <a:rect b="b" l="l" r="r" t="t"/>
              <a:pathLst>
                <a:path extrusionOk="0" h="1813" w="1923">
                  <a:moveTo>
                    <a:pt x="1886" y="555"/>
                  </a:moveTo>
                  <a:cubicBezTo>
                    <a:pt x="1923" y="666"/>
                    <a:pt x="1923" y="777"/>
                    <a:pt x="1886" y="851"/>
                  </a:cubicBezTo>
                  <a:cubicBezTo>
                    <a:pt x="1812" y="1405"/>
                    <a:pt x="1294" y="1812"/>
                    <a:pt x="740" y="1701"/>
                  </a:cubicBezTo>
                  <a:cubicBezTo>
                    <a:pt x="444" y="1664"/>
                    <a:pt x="185" y="1479"/>
                    <a:pt x="37" y="1221"/>
                  </a:cubicBezTo>
                  <a:cubicBezTo>
                    <a:pt x="0" y="1147"/>
                    <a:pt x="0" y="1036"/>
                    <a:pt x="37" y="925"/>
                  </a:cubicBezTo>
                  <a:cubicBezTo>
                    <a:pt x="111" y="370"/>
                    <a:pt x="629" y="1"/>
                    <a:pt x="1184" y="75"/>
                  </a:cubicBezTo>
                  <a:cubicBezTo>
                    <a:pt x="1479" y="148"/>
                    <a:pt x="1738" y="333"/>
                    <a:pt x="1886" y="555"/>
                  </a:cubicBezTo>
                  <a:close/>
                </a:path>
              </a:pathLst>
            </a:custGeom>
            <a:solidFill>
              <a:srgbClr val="FCE4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25"/>
            <p:cNvSpPr/>
            <p:nvPr/>
          </p:nvSpPr>
          <p:spPr>
            <a:xfrm>
              <a:off x="4259175" y="1414425"/>
              <a:ext cx="150675" cy="238775"/>
            </a:xfrm>
            <a:custGeom>
              <a:rect b="b" l="l" r="r" t="t"/>
              <a:pathLst>
                <a:path extrusionOk="0" h="9551" w="6027">
                  <a:moveTo>
                    <a:pt x="1738" y="86"/>
                  </a:moveTo>
                  <a:lnTo>
                    <a:pt x="5472" y="640"/>
                  </a:lnTo>
                  <a:cubicBezTo>
                    <a:pt x="5583" y="640"/>
                    <a:pt x="5694" y="714"/>
                    <a:pt x="5768" y="788"/>
                  </a:cubicBezTo>
                  <a:cubicBezTo>
                    <a:pt x="5879" y="936"/>
                    <a:pt x="5916" y="1084"/>
                    <a:pt x="5879" y="1269"/>
                  </a:cubicBezTo>
                  <a:lnTo>
                    <a:pt x="4770" y="8959"/>
                  </a:lnTo>
                  <a:cubicBezTo>
                    <a:pt x="4736" y="9267"/>
                    <a:pt x="4511" y="9480"/>
                    <a:pt x="4272" y="9480"/>
                  </a:cubicBezTo>
                  <a:cubicBezTo>
                    <a:pt x="4253" y="9480"/>
                    <a:pt x="4234" y="9479"/>
                    <a:pt x="4215" y="9476"/>
                  </a:cubicBezTo>
                  <a:lnTo>
                    <a:pt x="481" y="8922"/>
                  </a:lnTo>
                  <a:cubicBezTo>
                    <a:pt x="370" y="8922"/>
                    <a:pt x="260" y="8848"/>
                    <a:pt x="186" y="8737"/>
                  </a:cubicBezTo>
                  <a:cubicBezTo>
                    <a:pt x="112" y="8589"/>
                    <a:pt x="75" y="8441"/>
                    <a:pt x="112" y="8293"/>
                  </a:cubicBezTo>
                  <a:lnTo>
                    <a:pt x="1184" y="603"/>
                  </a:lnTo>
                  <a:cubicBezTo>
                    <a:pt x="1221" y="307"/>
                    <a:pt x="1443" y="86"/>
                    <a:pt x="1701" y="86"/>
                  </a:cubicBezTo>
                  <a:close/>
                  <a:moveTo>
                    <a:pt x="1672" y="0"/>
                  </a:moveTo>
                  <a:cubicBezTo>
                    <a:pt x="1383" y="0"/>
                    <a:pt x="1143" y="268"/>
                    <a:pt x="1110" y="566"/>
                  </a:cubicBezTo>
                  <a:lnTo>
                    <a:pt x="1" y="8293"/>
                  </a:lnTo>
                  <a:cubicBezTo>
                    <a:pt x="1" y="8441"/>
                    <a:pt x="1" y="8626"/>
                    <a:pt x="112" y="8774"/>
                  </a:cubicBezTo>
                  <a:cubicBezTo>
                    <a:pt x="186" y="8922"/>
                    <a:pt x="334" y="8996"/>
                    <a:pt x="481" y="9033"/>
                  </a:cubicBezTo>
                  <a:lnTo>
                    <a:pt x="4215" y="9550"/>
                  </a:lnTo>
                  <a:lnTo>
                    <a:pt x="4289" y="9550"/>
                  </a:lnTo>
                  <a:cubicBezTo>
                    <a:pt x="4585" y="9550"/>
                    <a:pt x="4844" y="9328"/>
                    <a:pt x="4881" y="8996"/>
                  </a:cubicBezTo>
                  <a:lnTo>
                    <a:pt x="5990" y="1269"/>
                  </a:lnTo>
                  <a:cubicBezTo>
                    <a:pt x="6027" y="1084"/>
                    <a:pt x="5953" y="899"/>
                    <a:pt x="5842" y="751"/>
                  </a:cubicBezTo>
                  <a:cubicBezTo>
                    <a:pt x="5768" y="640"/>
                    <a:pt x="5657" y="566"/>
                    <a:pt x="5509" y="529"/>
                  </a:cubicBezTo>
                  <a:lnTo>
                    <a:pt x="1775" y="12"/>
                  </a:lnTo>
                  <a:cubicBezTo>
                    <a:pt x="1740" y="4"/>
                    <a:pt x="1706" y="0"/>
                    <a:pt x="1672" y="0"/>
                  </a:cubicBezTo>
                  <a:close/>
                </a:path>
              </a:pathLst>
            </a:custGeom>
            <a:solidFill>
              <a:srgbClr val="AAA9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25"/>
            <p:cNvSpPr/>
            <p:nvPr/>
          </p:nvSpPr>
          <p:spPr>
            <a:xfrm>
              <a:off x="4255475" y="1409075"/>
              <a:ext cx="151625" cy="239500"/>
            </a:xfrm>
            <a:custGeom>
              <a:rect b="b" l="l" r="r" t="t"/>
              <a:pathLst>
                <a:path extrusionOk="0" h="9580" w="6065">
                  <a:moveTo>
                    <a:pt x="1775" y="115"/>
                  </a:moveTo>
                  <a:lnTo>
                    <a:pt x="5510" y="632"/>
                  </a:lnTo>
                  <a:cubicBezTo>
                    <a:pt x="5768" y="669"/>
                    <a:pt x="5953" y="965"/>
                    <a:pt x="5916" y="1261"/>
                  </a:cubicBezTo>
                  <a:lnTo>
                    <a:pt x="4807" y="8988"/>
                  </a:lnTo>
                  <a:cubicBezTo>
                    <a:pt x="4773" y="9262"/>
                    <a:pt x="4548" y="9472"/>
                    <a:pt x="4309" y="9472"/>
                  </a:cubicBezTo>
                  <a:cubicBezTo>
                    <a:pt x="4290" y="9472"/>
                    <a:pt x="4272" y="9471"/>
                    <a:pt x="4253" y="9468"/>
                  </a:cubicBezTo>
                  <a:lnTo>
                    <a:pt x="518" y="8951"/>
                  </a:lnTo>
                  <a:cubicBezTo>
                    <a:pt x="408" y="8914"/>
                    <a:pt x="297" y="8840"/>
                    <a:pt x="223" y="8729"/>
                  </a:cubicBezTo>
                  <a:cubicBezTo>
                    <a:pt x="149" y="8618"/>
                    <a:pt x="112" y="8470"/>
                    <a:pt x="149" y="8322"/>
                  </a:cubicBezTo>
                  <a:lnTo>
                    <a:pt x="1221" y="595"/>
                  </a:lnTo>
                  <a:cubicBezTo>
                    <a:pt x="1258" y="300"/>
                    <a:pt x="1480" y="115"/>
                    <a:pt x="1739" y="115"/>
                  </a:cubicBezTo>
                  <a:close/>
                  <a:moveTo>
                    <a:pt x="1749" y="0"/>
                  </a:moveTo>
                  <a:cubicBezTo>
                    <a:pt x="1443" y="0"/>
                    <a:pt x="1182" y="249"/>
                    <a:pt x="1147" y="595"/>
                  </a:cubicBezTo>
                  <a:lnTo>
                    <a:pt x="38" y="8285"/>
                  </a:lnTo>
                  <a:cubicBezTo>
                    <a:pt x="1" y="8470"/>
                    <a:pt x="38" y="8655"/>
                    <a:pt x="149" y="8766"/>
                  </a:cubicBezTo>
                  <a:cubicBezTo>
                    <a:pt x="223" y="8914"/>
                    <a:pt x="371" y="9025"/>
                    <a:pt x="518" y="9025"/>
                  </a:cubicBezTo>
                  <a:lnTo>
                    <a:pt x="4253" y="9579"/>
                  </a:lnTo>
                  <a:lnTo>
                    <a:pt x="4326" y="9579"/>
                  </a:lnTo>
                  <a:cubicBezTo>
                    <a:pt x="4622" y="9579"/>
                    <a:pt x="4881" y="9321"/>
                    <a:pt x="4918" y="8988"/>
                  </a:cubicBezTo>
                  <a:lnTo>
                    <a:pt x="6027" y="1261"/>
                  </a:lnTo>
                  <a:cubicBezTo>
                    <a:pt x="6064" y="928"/>
                    <a:pt x="5842" y="595"/>
                    <a:pt x="5546" y="521"/>
                  </a:cubicBezTo>
                  <a:lnTo>
                    <a:pt x="1812" y="4"/>
                  </a:lnTo>
                  <a:cubicBezTo>
                    <a:pt x="1791" y="2"/>
                    <a:pt x="1770" y="0"/>
                    <a:pt x="1749" y="0"/>
                  </a:cubicBezTo>
                  <a:close/>
                </a:path>
              </a:pathLst>
            </a:custGeom>
            <a:solidFill>
              <a:srgbClr val="8C89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25"/>
            <p:cNvSpPr/>
            <p:nvPr/>
          </p:nvSpPr>
          <p:spPr>
            <a:xfrm>
              <a:off x="4312800" y="1452600"/>
              <a:ext cx="53625" cy="53625"/>
            </a:xfrm>
            <a:custGeom>
              <a:rect b="b" l="l" r="r" t="t"/>
              <a:pathLst>
                <a:path extrusionOk="0" h="2145" w="2145">
                  <a:moveTo>
                    <a:pt x="1220" y="74"/>
                  </a:moveTo>
                  <a:cubicBezTo>
                    <a:pt x="1775" y="148"/>
                    <a:pt x="2144" y="666"/>
                    <a:pt x="2070" y="1221"/>
                  </a:cubicBezTo>
                  <a:cubicBezTo>
                    <a:pt x="1996" y="1775"/>
                    <a:pt x="1479" y="2145"/>
                    <a:pt x="924" y="2071"/>
                  </a:cubicBezTo>
                  <a:cubicBezTo>
                    <a:pt x="370" y="1997"/>
                    <a:pt x="0" y="1479"/>
                    <a:pt x="74" y="925"/>
                  </a:cubicBezTo>
                  <a:cubicBezTo>
                    <a:pt x="148" y="370"/>
                    <a:pt x="666" y="1"/>
                    <a:pt x="1220" y="74"/>
                  </a:cubicBezTo>
                  <a:close/>
                </a:path>
              </a:pathLst>
            </a:custGeom>
            <a:solidFill>
              <a:srgbClr val="AAA9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25"/>
            <p:cNvSpPr/>
            <p:nvPr/>
          </p:nvSpPr>
          <p:spPr>
            <a:xfrm>
              <a:off x="4311875" y="1449825"/>
              <a:ext cx="53625" cy="53625"/>
            </a:xfrm>
            <a:custGeom>
              <a:rect b="b" l="l" r="r" t="t"/>
              <a:pathLst>
                <a:path extrusionOk="0" h="2145" w="2145">
                  <a:moveTo>
                    <a:pt x="1220" y="75"/>
                  </a:moveTo>
                  <a:cubicBezTo>
                    <a:pt x="1775" y="148"/>
                    <a:pt x="2144" y="666"/>
                    <a:pt x="2070" y="1221"/>
                  </a:cubicBezTo>
                  <a:cubicBezTo>
                    <a:pt x="1997" y="1775"/>
                    <a:pt x="1479" y="2145"/>
                    <a:pt x="924" y="2071"/>
                  </a:cubicBezTo>
                  <a:cubicBezTo>
                    <a:pt x="370" y="1997"/>
                    <a:pt x="0" y="1479"/>
                    <a:pt x="74" y="925"/>
                  </a:cubicBezTo>
                  <a:cubicBezTo>
                    <a:pt x="148" y="370"/>
                    <a:pt x="666" y="1"/>
                    <a:pt x="1220" y="75"/>
                  </a:cubicBezTo>
                  <a:close/>
                </a:path>
              </a:pathLst>
            </a:custGeom>
            <a:solidFill>
              <a:srgbClr val="FCE4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25"/>
            <p:cNvSpPr/>
            <p:nvPr/>
          </p:nvSpPr>
          <p:spPr>
            <a:xfrm>
              <a:off x="4316475" y="1458150"/>
              <a:ext cx="47175" cy="45300"/>
            </a:xfrm>
            <a:custGeom>
              <a:rect b="b" l="l" r="r" t="t"/>
              <a:pathLst>
                <a:path extrusionOk="0" h="1812" w="1887">
                  <a:moveTo>
                    <a:pt x="1886" y="592"/>
                  </a:moveTo>
                  <a:cubicBezTo>
                    <a:pt x="1886" y="666"/>
                    <a:pt x="1886" y="777"/>
                    <a:pt x="1886" y="888"/>
                  </a:cubicBezTo>
                  <a:cubicBezTo>
                    <a:pt x="1813" y="1442"/>
                    <a:pt x="1295" y="1812"/>
                    <a:pt x="740" y="1738"/>
                  </a:cubicBezTo>
                  <a:cubicBezTo>
                    <a:pt x="408" y="1701"/>
                    <a:pt x="149" y="1516"/>
                    <a:pt x="1" y="1257"/>
                  </a:cubicBezTo>
                  <a:cubicBezTo>
                    <a:pt x="1" y="1146"/>
                    <a:pt x="1" y="1072"/>
                    <a:pt x="1" y="962"/>
                  </a:cubicBezTo>
                  <a:cubicBezTo>
                    <a:pt x="75" y="407"/>
                    <a:pt x="592" y="0"/>
                    <a:pt x="1147" y="111"/>
                  </a:cubicBezTo>
                  <a:cubicBezTo>
                    <a:pt x="1480" y="148"/>
                    <a:pt x="1739" y="333"/>
                    <a:pt x="1886" y="592"/>
                  </a:cubicBezTo>
                  <a:close/>
                </a:path>
              </a:pathLst>
            </a:custGeom>
            <a:solidFill>
              <a:srgbClr val="FCE4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25"/>
            <p:cNvSpPr/>
            <p:nvPr/>
          </p:nvSpPr>
          <p:spPr>
            <a:xfrm>
              <a:off x="5801775" y="1012650"/>
              <a:ext cx="157150" cy="29600"/>
            </a:xfrm>
            <a:custGeom>
              <a:rect b="b" l="l" r="r" t="t"/>
              <a:pathLst>
                <a:path extrusionOk="0" h="1184" w="6286">
                  <a:moveTo>
                    <a:pt x="38" y="0"/>
                  </a:moveTo>
                  <a:lnTo>
                    <a:pt x="1" y="296"/>
                  </a:lnTo>
                  <a:lnTo>
                    <a:pt x="6101" y="1184"/>
                  </a:lnTo>
                  <a:lnTo>
                    <a:pt x="6286" y="888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AAA9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25"/>
            <p:cNvSpPr/>
            <p:nvPr/>
          </p:nvSpPr>
          <p:spPr>
            <a:xfrm>
              <a:off x="5802700" y="1005250"/>
              <a:ext cx="160850" cy="29600"/>
            </a:xfrm>
            <a:custGeom>
              <a:rect b="b" l="l" r="r" t="t"/>
              <a:pathLst>
                <a:path extrusionOk="0" h="1184" w="6434">
                  <a:moveTo>
                    <a:pt x="38" y="1"/>
                  </a:moveTo>
                  <a:lnTo>
                    <a:pt x="1" y="296"/>
                  </a:lnTo>
                  <a:lnTo>
                    <a:pt x="6249" y="1184"/>
                  </a:lnTo>
                  <a:lnTo>
                    <a:pt x="6434" y="925"/>
                  </a:lnTo>
                  <a:lnTo>
                    <a:pt x="38" y="1"/>
                  </a:lnTo>
                  <a:close/>
                </a:path>
              </a:pathLst>
            </a:custGeom>
            <a:solidFill>
              <a:srgbClr val="8C89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25"/>
            <p:cNvSpPr/>
            <p:nvPr/>
          </p:nvSpPr>
          <p:spPr>
            <a:xfrm>
              <a:off x="5852625" y="849975"/>
              <a:ext cx="152525" cy="28675"/>
            </a:xfrm>
            <a:custGeom>
              <a:rect b="b" l="l" r="r" t="t"/>
              <a:pathLst>
                <a:path extrusionOk="0" h="1147" w="6101">
                  <a:moveTo>
                    <a:pt x="37" y="1"/>
                  </a:moveTo>
                  <a:lnTo>
                    <a:pt x="0" y="296"/>
                  </a:lnTo>
                  <a:lnTo>
                    <a:pt x="5953" y="1147"/>
                  </a:lnTo>
                  <a:lnTo>
                    <a:pt x="6100" y="851"/>
                  </a:lnTo>
                  <a:lnTo>
                    <a:pt x="37" y="1"/>
                  </a:lnTo>
                  <a:close/>
                </a:path>
              </a:pathLst>
            </a:custGeom>
            <a:solidFill>
              <a:srgbClr val="AAA9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25"/>
            <p:cNvSpPr/>
            <p:nvPr/>
          </p:nvSpPr>
          <p:spPr>
            <a:xfrm>
              <a:off x="5853550" y="842575"/>
              <a:ext cx="156225" cy="28675"/>
            </a:xfrm>
            <a:custGeom>
              <a:rect b="b" l="l" r="r" t="t"/>
              <a:pathLst>
                <a:path extrusionOk="0" h="1147" w="6249">
                  <a:moveTo>
                    <a:pt x="74" y="1"/>
                  </a:moveTo>
                  <a:lnTo>
                    <a:pt x="0" y="297"/>
                  </a:lnTo>
                  <a:lnTo>
                    <a:pt x="6063" y="1147"/>
                  </a:lnTo>
                  <a:lnTo>
                    <a:pt x="6248" y="888"/>
                  </a:lnTo>
                  <a:lnTo>
                    <a:pt x="74" y="1"/>
                  </a:lnTo>
                  <a:close/>
                </a:path>
              </a:pathLst>
            </a:custGeom>
            <a:solidFill>
              <a:srgbClr val="8C89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25"/>
            <p:cNvSpPr/>
            <p:nvPr/>
          </p:nvSpPr>
          <p:spPr>
            <a:xfrm>
              <a:off x="5892375" y="710425"/>
              <a:ext cx="151600" cy="28675"/>
            </a:xfrm>
            <a:custGeom>
              <a:rect b="b" l="l" r="r" t="t"/>
              <a:pathLst>
                <a:path extrusionOk="0" h="1147" w="6064">
                  <a:moveTo>
                    <a:pt x="37" y="0"/>
                  </a:moveTo>
                  <a:lnTo>
                    <a:pt x="0" y="296"/>
                  </a:lnTo>
                  <a:lnTo>
                    <a:pt x="5878" y="1146"/>
                  </a:lnTo>
                  <a:lnTo>
                    <a:pt x="6063" y="850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AAA9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25"/>
            <p:cNvSpPr/>
            <p:nvPr/>
          </p:nvSpPr>
          <p:spPr>
            <a:xfrm>
              <a:off x="5893275" y="703950"/>
              <a:ext cx="154400" cy="27750"/>
            </a:xfrm>
            <a:custGeom>
              <a:rect b="b" l="l" r="r" t="t"/>
              <a:pathLst>
                <a:path extrusionOk="0" h="1110" w="6176">
                  <a:moveTo>
                    <a:pt x="75" y="0"/>
                  </a:moveTo>
                  <a:lnTo>
                    <a:pt x="1" y="259"/>
                  </a:lnTo>
                  <a:lnTo>
                    <a:pt x="6027" y="1109"/>
                  </a:lnTo>
                  <a:lnTo>
                    <a:pt x="6175" y="851"/>
                  </a:lnTo>
                  <a:lnTo>
                    <a:pt x="75" y="0"/>
                  </a:lnTo>
                  <a:close/>
                </a:path>
              </a:pathLst>
            </a:custGeom>
            <a:solidFill>
              <a:srgbClr val="8C89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25"/>
            <p:cNvSpPr/>
            <p:nvPr/>
          </p:nvSpPr>
          <p:spPr>
            <a:xfrm>
              <a:off x="5752800" y="575900"/>
              <a:ext cx="334600" cy="615150"/>
            </a:xfrm>
            <a:custGeom>
              <a:rect b="b" l="l" r="r" t="t"/>
              <a:pathLst>
                <a:path extrusionOk="0" h="24606" w="13384">
                  <a:moveTo>
                    <a:pt x="8087" y="1"/>
                  </a:moveTo>
                  <a:cubicBezTo>
                    <a:pt x="7834" y="1"/>
                    <a:pt x="7641" y="16"/>
                    <a:pt x="7579" y="57"/>
                  </a:cubicBezTo>
                  <a:cubicBezTo>
                    <a:pt x="7321" y="168"/>
                    <a:pt x="7136" y="353"/>
                    <a:pt x="6988" y="612"/>
                  </a:cubicBezTo>
                  <a:lnTo>
                    <a:pt x="148" y="22757"/>
                  </a:lnTo>
                  <a:cubicBezTo>
                    <a:pt x="111" y="22757"/>
                    <a:pt x="111" y="22794"/>
                    <a:pt x="111" y="22831"/>
                  </a:cubicBezTo>
                  <a:cubicBezTo>
                    <a:pt x="0" y="23016"/>
                    <a:pt x="0" y="23238"/>
                    <a:pt x="111" y="23386"/>
                  </a:cubicBezTo>
                  <a:cubicBezTo>
                    <a:pt x="185" y="23534"/>
                    <a:pt x="370" y="23682"/>
                    <a:pt x="592" y="23719"/>
                  </a:cubicBezTo>
                  <a:cubicBezTo>
                    <a:pt x="629" y="23719"/>
                    <a:pt x="666" y="23755"/>
                    <a:pt x="666" y="23755"/>
                  </a:cubicBezTo>
                  <a:lnTo>
                    <a:pt x="6581" y="24606"/>
                  </a:lnTo>
                  <a:lnTo>
                    <a:pt x="6729" y="24310"/>
                  </a:lnTo>
                  <a:lnTo>
                    <a:pt x="814" y="23460"/>
                  </a:lnTo>
                  <a:lnTo>
                    <a:pt x="740" y="23460"/>
                  </a:lnTo>
                  <a:cubicBezTo>
                    <a:pt x="592" y="23423"/>
                    <a:pt x="444" y="23349"/>
                    <a:pt x="407" y="23238"/>
                  </a:cubicBezTo>
                  <a:cubicBezTo>
                    <a:pt x="333" y="23127"/>
                    <a:pt x="333" y="22979"/>
                    <a:pt x="407" y="22868"/>
                  </a:cubicBezTo>
                  <a:lnTo>
                    <a:pt x="407" y="22831"/>
                  </a:lnTo>
                  <a:lnTo>
                    <a:pt x="7284" y="686"/>
                  </a:lnTo>
                  <a:cubicBezTo>
                    <a:pt x="7358" y="501"/>
                    <a:pt x="7506" y="353"/>
                    <a:pt x="7690" y="279"/>
                  </a:cubicBezTo>
                  <a:cubicBezTo>
                    <a:pt x="7715" y="267"/>
                    <a:pt x="7785" y="262"/>
                    <a:pt x="7885" y="262"/>
                  </a:cubicBezTo>
                  <a:cubicBezTo>
                    <a:pt x="8400" y="262"/>
                    <a:pt x="9717" y="396"/>
                    <a:pt x="9872" y="427"/>
                  </a:cubicBezTo>
                  <a:lnTo>
                    <a:pt x="13236" y="908"/>
                  </a:lnTo>
                  <a:lnTo>
                    <a:pt x="13384" y="612"/>
                  </a:lnTo>
                  <a:lnTo>
                    <a:pt x="9983" y="131"/>
                  </a:lnTo>
                  <a:cubicBezTo>
                    <a:pt x="9796" y="105"/>
                    <a:pt x="8742" y="1"/>
                    <a:pt x="8087" y="1"/>
                  </a:cubicBezTo>
                  <a:close/>
                </a:path>
              </a:pathLst>
            </a:custGeom>
            <a:solidFill>
              <a:srgbClr val="AAA9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25"/>
            <p:cNvSpPr/>
            <p:nvPr/>
          </p:nvSpPr>
          <p:spPr>
            <a:xfrm>
              <a:off x="5749100" y="568125"/>
              <a:ext cx="342925" cy="615550"/>
            </a:xfrm>
            <a:custGeom>
              <a:rect b="b" l="l" r="r" t="t"/>
              <a:pathLst>
                <a:path extrusionOk="0" h="24622" w="13717">
                  <a:moveTo>
                    <a:pt x="7956" y="1"/>
                  </a:moveTo>
                  <a:cubicBezTo>
                    <a:pt x="7768" y="1"/>
                    <a:pt x="7630" y="10"/>
                    <a:pt x="7580" y="36"/>
                  </a:cubicBezTo>
                  <a:cubicBezTo>
                    <a:pt x="7358" y="183"/>
                    <a:pt x="7136" y="368"/>
                    <a:pt x="7025" y="590"/>
                  </a:cubicBezTo>
                  <a:lnTo>
                    <a:pt x="148" y="22736"/>
                  </a:lnTo>
                  <a:cubicBezTo>
                    <a:pt x="148" y="22773"/>
                    <a:pt x="111" y="22809"/>
                    <a:pt x="111" y="22809"/>
                  </a:cubicBezTo>
                  <a:cubicBezTo>
                    <a:pt x="1" y="23031"/>
                    <a:pt x="38" y="23216"/>
                    <a:pt x="111" y="23401"/>
                  </a:cubicBezTo>
                  <a:cubicBezTo>
                    <a:pt x="222" y="23549"/>
                    <a:pt x="370" y="23660"/>
                    <a:pt x="592" y="23734"/>
                  </a:cubicBezTo>
                  <a:lnTo>
                    <a:pt x="703" y="23734"/>
                  </a:lnTo>
                  <a:lnTo>
                    <a:pt x="6914" y="24621"/>
                  </a:lnTo>
                  <a:lnTo>
                    <a:pt x="7062" y="24362"/>
                  </a:lnTo>
                  <a:lnTo>
                    <a:pt x="814" y="23475"/>
                  </a:lnTo>
                  <a:lnTo>
                    <a:pt x="740" y="23475"/>
                  </a:lnTo>
                  <a:cubicBezTo>
                    <a:pt x="592" y="23438"/>
                    <a:pt x="481" y="23327"/>
                    <a:pt x="407" y="23216"/>
                  </a:cubicBezTo>
                  <a:cubicBezTo>
                    <a:pt x="333" y="23105"/>
                    <a:pt x="333" y="22994"/>
                    <a:pt x="407" y="22846"/>
                  </a:cubicBezTo>
                  <a:lnTo>
                    <a:pt x="407" y="22809"/>
                  </a:lnTo>
                  <a:lnTo>
                    <a:pt x="7284" y="664"/>
                  </a:lnTo>
                  <a:cubicBezTo>
                    <a:pt x="7395" y="516"/>
                    <a:pt x="7543" y="368"/>
                    <a:pt x="7690" y="257"/>
                  </a:cubicBezTo>
                  <a:cubicBezTo>
                    <a:pt x="7715" y="245"/>
                    <a:pt x="7786" y="240"/>
                    <a:pt x="7888" y="240"/>
                  </a:cubicBezTo>
                  <a:cubicBezTo>
                    <a:pt x="8410" y="240"/>
                    <a:pt x="9748" y="374"/>
                    <a:pt x="9872" y="405"/>
                  </a:cubicBezTo>
                  <a:lnTo>
                    <a:pt x="13532" y="923"/>
                  </a:lnTo>
                  <a:lnTo>
                    <a:pt x="13717" y="664"/>
                  </a:lnTo>
                  <a:lnTo>
                    <a:pt x="10020" y="146"/>
                  </a:lnTo>
                  <a:cubicBezTo>
                    <a:pt x="9819" y="118"/>
                    <a:pt x="8599" y="1"/>
                    <a:pt x="7956" y="1"/>
                  </a:cubicBezTo>
                  <a:close/>
                </a:path>
              </a:pathLst>
            </a:custGeom>
            <a:solidFill>
              <a:srgbClr val="8C89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25"/>
            <p:cNvSpPr/>
            <p:nvPr/>
          </p:nvSpPr>
          <p:spPr>
            <a:xfrm>
              <a:off x="2784975" y="869375"/>
              <a:ext cx="2342125" cy="516700"/>
            </a:xfrm>
            <a:custGeom>
              <a:rect b="b" l="l" r="r" t="t"/>
              <a:pathLst>
                <a:path extrusionOk="0" h="20668" w="93685">
                  <a:moveTo>
                    <a:pt x="93684" y="19817"/>
                  </a:moveTo>
                  <a:cubicBezTo>
                    <a:pt x="78933" y="16342"/>
                    <a:pt x="63109" y="11388"/>
                    <a:pt x="48506" y="7284"/>
                  </a:cubicBezTo>
                  <a:cubicBezTo>
                    <a:pt x="36638" y="3883"/>
                    <a:pt x="21517" y="1258"/>
                    <a:pt x="10574" y="630"/>
                  </a:cubicBezTo>
                  <a:cubicBezTo>
                    <a:pt x="0" y="1"/>
                    <a:pt x="1775" y="4068"/>
                    <a:pt x="6433" y="4992"/>
                  </a:cubicBezTo>
                  <a:lnTo>
                    <a:pt x="75088" y="20668"/>
                  </a:lnTo>
                  <a:close/>
                </a:path>
              </a:pathLst>
            </a:custGeom>
            <a:solidFill>
              <a:srgbClr val="8C89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25"/>
            <p:cNvSpPr/>
            <p:nvPr/>
          </p:nvSpPr>
          <p:spPr>
            <a:xfrm>
              <a:off x="2784975" y="869375"/>
              <a:ext cx="2379100" cy="500075"/>
            </a:xfrm>
            <a:custGeom>
              <a:rect b="b" l="l" r="r" t="t"/>
              <a:pathLst>
                <a:path extrusionOk="0" h="20003" w="95164">
                  <a:moveTo>
                    <a:pt x="95163" y="19965"/>
                  </a:moveTo>
                  <a:cubicBezTo>
                    <a:pt x="80301" y="15935"/>
                    <a:pt x="63109" y="11425"/>
                    <a:pt x="48506" y="7284"/>
                  </a:cubicBezTo>
                  <a:cubicBezTo>
                    <a:pt x="36638" y="3883"/>
                    <a:pt x="21517" y="1258"/>
                    <a:pt x="10574" y="630"/>
                  </a:cubicBezTo>
                  <a:cubicBezTo>
                    <a:pt x="0" y="1"/>
                    <a:pt x="1627" y="3439"/>
                    <a:pt x="6249" y="4364"/>
                  </a:cubicBezTo>
                  <a:lnTo>
                    <a:pt x="74866" y="20002"/>
                  </a:lnTo>
                  <a:close/>
                </a:path>
              </a:pathLst>
            </a:custGeom>
            <a:solidFill>
              <a:srgbClr val="AAA9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25"/>
            <p:cNvSpPr/>
            <p:nvPr/>
          </p:nvSpPr>
          <p:spPr>
            <a:xfrm>
              <a:off x="2844125" y="879550"/>
              <a:ext cx="2282975" cy="493600"/>
            </a:xfrm>
            <a:custGeom>
              <a:rect b="b" l="l" r="r" t="t"/>
              <a:pathLst>
                <a:path extrusionOk="0" h="19744" w="91319">
                  <a:moveTo>
                    <a:pt x="91318" y="19410"/>
                  </a:moveTo>
                  <a:cubicBezTo>
                    <a:pt x="76567" y="15935"/>
                    <a:pt x="60743" y="10981"/>
                    <a:pt x="46140" y="6877"/>
                  </a:cubicBezTo>
                  <a:cubicBezTo>
                    <a:pt x="34272" y="3476"/>
                    <a:pt x="19151" y="851"/>
                    <a:pt x="8208" y="223"/>
                  </a:cubicBezTo>
                  <a:cubicBezTo>
                    <a:pt x="4474" y="1"/>
                    <a:pt x="1036" y="259"/>
                    <a:pt x="1" y="814"/>
                  </a:cubicBezTo>
                  <a:lnTo>
                    <a:pt x="75051" y="19447"/>
                  </a:lnTo>
                  <a:lnTo>
                    <a:pt x="84405" y="19743"/>
                  </a:lnTo>
                  <a:close/>
                </a:path>
              </a:pathLst>
            </a:custGeom>
            <a:solidFill>
              <a:srgbClr val="AAA9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25"/>
            <p:cNvSpPr/>
            <p:nvPr/>
          </p:nvSpPr>
          <p:spPr>
            <a:xfrm>
              <a:off x="4606700" y="1325975"/>
              <a:ext cx="546275" cy="86900"/>
            </a:xfrm>
            <a:custGeom>
              <a:rect b="b" l="l" r="r" t="t"/>
              <a:pathLst>
                <a:path extrusionOk="0" h="3476" w="21851">
                  <a:moveTo>
                    <a:pt x="3550" y="74"/>
                  </a:moveTo>
                  <a:cubicBezTo>
                    <a:pt x="9650" y="222"/>
                    <a:pt x="20298" y="962"/>
                    <a:pt x="21850" y="1923"/>
                  </a:cubicBezTo>
                  <a:cubicBezTo>
                    <a:pt x="21703" y="2478"/>
                    <a:pt x="9465" y="3476"/>
                    <a:pt x="3180" y="2625"/>
                  </a:cubicBezTo>
                  <a:cubicBezTo>
                    <a:pt x="1" y="2182"/>
                    <a:pt x="186" y="1"/>
                    <a:pt x="3550" y="74"/>
                  </a:cubicBezTo>
                  <a:close/>
                </a:path>
              </a:pathLst>
            </a:custGeom>
            <a:solidFill>
              <a:srgbClr val="8C89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25"/>
            <p:cNvSpPr/>
            <p:nvPr/>
          </p:nvSpPr>
          <p:spPr>
            <a:xfrm>
              <a:off x="2741525" y="1325050"/>
              <a:ext cx="403950" cy="139600"/>
            </a:xfrm>
            <a:custGeom>
              <a:rect b="b" l="l" r="r" t="t"/>
              <a:pathLst>
                <a:path extrusionOk="0" h="5584" w="16158">
                  <a:moveTo>
                    <a:pt x="703" y="75"/>
                  </a:moveTo>
                  <a:cubicBezTo>
                    <a:pt x="703" y="75"/>
                    <a:pt x="740" y="75"/>
                    <a:pt x="777" y="111"/>
                  </a:cubicBezTo>
                  <a:lnTo>
                    <a:pt x="15603" y="2219"/>
                  </a:lnTo>
                  <a:cubicBezTo>
                    <a:pt x="15750" y="2256"/>
                    <a:pt x="15861" y="2293"/>
                    <a:pt x="15935" y="2441"/>
                  </a:cubicBezTo>
                  <a:cubicBezTo>
                    <a:pt x="16009" y="2552"/>
                    <a:pt x="16046" y="2662"/>
                    <a:pt x="16009" y="2810"/>
                  </a:cubicBezTo>
                  <a:lnTo>
                    <a:pt x="15492" y="4733"/>
                  </a:lnTo>
                  <a:cubicBezTo>
                    <a:pt x="15381" y="4992"/>
                    <a:pt x="15085" y="5029"/>
                    <a:pt x="14937" y="5066"/>
                  </a:cubicBezTo>
                  <a:lnTo>
                    <a:pt x="518" y="5509"/>
                  </a:lnTo>
                  <a:cubicBezTo>
                    <a:pt x="260" y="5472"/>
                    <a:pt x="112" y="5250"/>
                    <a:pt x="112" y="4992"/>
                  </a:cubicBezTo>
                  <a:lnTo>
                    <a:pt x="223" y="481"/>
                  </a:lnTo>
                  <a:cubicBezTo>
                    <a:pt x="223" y="222"/>
                    <a:pt x="481" y="75"/>
                    <a:pt x="703" y="75"/>
                  </a:cubicBezTo>
                  <a:close/>
                  <a:moveTo>
                    <a:pt x="703" y="1"/>
                  </a:moveTo>
                  <a:cubicBezTo>
                    <a:pt x="408" y="1"/>
                    <a:pt x="149" y="185"/>
                    <a:pt x="149" y="444"/>
                  </a:cubicBezTo>
                  <a:lnTo>
                    <a:pt x="38" y="4992"/>
                  </a:lnTo>
                  <a:cubicBezTo>
                    <a:pt x="1" y="5287"/>
                    <a:pt x="223" y="5546"/>
                    <a:pt x="518" y="5583"/>
                  </a:cubicBezTo>
                  <a:lnTo>
                    <a:pt x="14937" y="5139"/>
                  </a:lnTo>
                  <a:cubicBezTo>
                    <a:pt x="15270" y="5139"/>
                    <a:pt x="15492" y="4992"/>
                    <a:pt x="15566" y="4770"/>
                  </a:cubicBezTo>
                  <a:lnTo>
                    <a:pt x="16083" y="2810"/>
                  </a:lnTo>
                  <a:cubicBezTo>
                    <a:pt x="16157" y="2662"/>
                    <a:pt x="16120" y="2478"/>
                    <a:pt x="16009" y="2367"/>
                  </a:cubicBezTo>
                  <a:cubicBezTo>
                    <a:pt x="15935" y="2219"/>
                    <a:pt x="15787" y="2145"/>
                    <a:pt x="15603" y="2108"/>
                  </a:cubicBezTo>
                  <a:lnTo>
                    <a:pt x="777" y="1"/>
                  </a:lnTo>
                  <a:close/>
                </a:path>
              </a:pathLst>
            </a:custGeom>
            <a:solidFill>
              <a:srgbClr val="AAA9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25"/>
            <p:cNvSpPr/>
            <p:nvPr/>
          </p:nvSpPr>
          <p:spPr>
            <a:xfrm>
              <a:off x="2745225" y="1321350"/>
              <a:ext cx="403925" cy="140525"/>
            </a:xfrm>
            <a:custGeom>
              <a:rect b="b" l="l" r="r" t="t"/>
              <a:pathLst>
                <a:path extrusionOk="0" h="5621" w="16157">
                  <a:moveTo>
                    <a:pt x="777" y="112"/>
                  </a:moveTo>
                  <a:lnTo>
                    <a:pt x="15602" y="2219"/>
                  </a:lnTo>
                  <a:cubicBezTo>
                    <a:pt x="15750" y="2256"/>
                    <a:pt x="15861" y="2330"/>
                    <a:pt x="15935" y="2441"/>
                  </a:cubicBezTo>
                  <a:cubicBezTo>
                    <a:pt x="16009" y="2552"/>
                    <a:pt x="16046" y="2663"/>
                    <a:pt x="16009" y="2810"/>
                  </a:cubicBezTo>
                  <a:lnTo>
                    <a:pt x="15491" y="4807"/>
                  </a:lnTo>
                  <a:cubicBezTo>
                    <a:pt x="15418" y="5066"/>
                    <a:pt x="15085" y="5103"/>
                    <a:pt x="14974" y="5103"/>
                  </a:cubicBezTo>
                  <a:lnTo>
                    <a:pt x="518" y="5509"/>
                  </a:lnTo>
                  <a:cubicBezTo>
                    <a:pt x="297" y="5472"/>
                    <a:pt x="112" y="5287"/>
                    <a:pt x="112" y="4992"/>
                  </a:cubicBezTo>
                  <a:lnTo>
                    <a:pt x="223" y="481"/>
                  </a:lnTo>
                  <a:cubicBezTo>
                    <a:pt x="223" y="259"/>
                    <a:pt x="481" y="112"/>
                    <a:pt x="703" y="112"/>
                  </a:cubicBezTo>
                  <a:close/>
                  <a:moveTo>
                    <a:pt x="703" y="1"/>
                  </a:moveTo>
                  <a:cubicBezTo>
                    <a:pt x="407" y="1"/>
                    <a:pt x="149" y="223"/>
                    <a:pt x="149" y="481"/>
                  </a:cubicBezTo>
                  <a:lnTo>
                    <a:pt x="38" y="4992"/>
                  </a:lnTo>
                  <a:cubicBezTo>
                    <a:pt x="1" y="5324"/>
                    <a:pt x="223" y="5583"/>
                    <a:pt x="518" y="5620"/>
                  </a:cubicBezTo>
                  <a:lnTo>
                    <a:pt x="14974" y="5214"/>
                  </a:lnTo>
                  <a:cubicBezTo>
                    <a:pt x="15307" y="5177"/>
                    <a:pt x="15528" y="5029"/>
                    <a:pt x="15602" y="4807"/>
                  </a:cubicBezTo>
                  <a:lnTo>
                    <a:pt x="16083" y="2847"/>
                  </a:lnTo>
                  <a:cubicBezTo>
                    <a:pt x="16157" y="2663"/>
                    <a:pt x="16120" y="2515"/>
                    <a:pt x="16009" y="2367"/>
                  </a:cubicBezTo>
                  <a:cubicBezTo>
                    <a:pt x="15935" y="2256"/>
                    <a:pt x="15787" y="2145"/>
                    <a:pt x="15639" y="2145"/>
                  </a:cubicBezTo>
                  <a:lnTo>
                    <a:pt x="777" y="1"/>
                  </a:lnTo>
                  <a:close/>
                </a:path>
              </a:pathLst>
            </a:custGeom>
            <a:solidFill>
              <a:srgbClr val="8C89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25"/>
            <p:cNvSpPr/>
            <p:nvPr/>
          </p:nvSpPr>
          <p:spPr>
            <a:xfrm>
              <a:off x="5790700" y="1239100"/>
              <a:ext cx="17575" cy="17575"/>
            </a:xfrm>
            <a:custGeom>
              <a:rect b="b" l="l" r="r" t="t"/>
              <a:pathLst>
                <a:path extrusionOk="0" h="703" w="703">
                  <a:moveTo>
                    <a:pt x="407" y="37"/>
                  </a:moveTo>
                  <a:cubicBezTo>
                    <a:pt x="555" y="37"/>
                    <a:pt x="703" y="222"/>
                    <a:pt x="666" y="407"/>
                  </a:cubicBezTo>
                  <a:cubicBezTo>
                    <a:pt x="629" y="555"/>
                    <a:pt x="481" y="703"/>
                    <a:pt x="296" y="666"/>
                  </a:cubicBezTo>
                  <a:cubicBezTo>
                    <a:pt x="111" y="629"/>
                    <a:pt x="0" y="481"/>
                    <a:pt x="37" y="296"/>
                  </a:cubicBezTo>
                  <a:cubicBezTo>
                    <a:pt x="37" y="111"/>
                    <a:pt x="222" y="0"/>
                    <a:pt x="407" y="37"/>
                  </a:cubicBezTo>
                  <a:close/>
                </a:path>
              </a:pathLst>
            </a:custGeom>
            <a:solidFill>
              <a:srgbClr val="8C89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25"/>
            <p:cNvSpPr/>
            <p:nvPr/>
          </p:nvSpPr>
          <p:spPr>
            <a:xfrm>
              <a:off x="5788850" y="1236325"/>
              <a:ext cx="16650" cy="16650"/>
            </a:xfrm>
            <a:custGeom>
              <a:rect b="b" l="l" r="r" t="t"/>
              <a:pathLst>
                <a:path extrusionOk="0" h="666" w="666">
                  <a:moveTo>
                    <a:pt x="370" y="0"/>
                  </a:moveTo>
                  <a:cubicBezTo>
                    <a:pt x="555" y="37"/>
                    <a:pt x="666" y="222"/>
                    <a:pt x="666" y="370"/>
                  </a:cubicBezTo>
                  <a:cubicBezTo>
                    <a:pt x="629" y="555"/>
                    <a:pt x="481" y="666"/>
                    <a:pt x="296" y="666"/>
                  </a:cubicBezTo>
                  <a:cubicBezTo>
                    <a:pt x="111" y="629"/>
                    <a:pt x="0" y="481"/>
                    <a:pt x="37" y="296"/>
                  </a:cubicBezTo>
                  <a:cubicBezTo>
                    <a:pt x="37" y="111"/>
                    <a:pt x="222" y="0"/>
                    <a:pt x="370" y="0"/>
                  </a:cubicBezTo>
                  <a:close/>
                </a:path>
              </a:pathLst>
            </a:custGeom>
            <a:solidFill>
              <a:srgbClr val="AAA9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25"/>
            <p:cNvSpPr/>
            <p:nvPr/>
          </p:nvSpPr>
          <p:spPr>
            <a:xfrm>
              <a:off x="5836900" y="1245575"/>
              <a:ext cx="17600" cy="17575"/>
            </a:xfrm>
            <a:custGeom>
              <a:rect b="b" l="l" r="r" t="t"/>
              <a:pathLst>
                <a:path extrusionOk="0" h="703" w="704">
                  <a:moveTo>
                    <a:pt x="407" y="37"/>
                  </a:moveTo>
                  <a:cubicBezTo>
                    <a:pt x="592" y="74"/>
                    <a:pt x="703" y="222"/>
                    <a:pt x="666" y="407"/>
                  </a:cubicBezTo>
                  <a:cubicBezTo>
                    <a:pt x="666" y="592"/>
                    <a:pt x="481" y="703"/>
                    <a:pt x="297" y="666"/>
                  </a:cubicBezTo>
                  <a:cubicBezTo>
                    <a:pt x="149" y="666"/>
                    <a:pt x="1" y="481"/>
                    <a:pt x="38" y="296"/>
                  </a:cubicBezTo>
                  <a:cubicBezTo>
                    <a:pt x="75" y="148"/>
                    <a:pt x="223" y="0"/>
                    <a:pt x="407" y="37"/>
                  </a:cubicBezTo>
                  <a:close/>
                </a:path>
              </a:pathLst>
            </a:custGeom>
            <a:solidFill>
              <a:srgbClr val="8C89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25"/>
            <p:cNvSpPr/>
            <p:nvPr/>
          </p:nvSpPr>
          <p:spPr>
            <a:xfrm>
              <a:off x="5835050" y="1242800"/>
              <a:ext cx="17600" cy="17575"/>
            </a:xfrm>
            <a:custGeom>
              <a:rect b="b" l="l" r="r" t="t"/>
              <a:pathLst>
                <a:path extrusionOk="0" h="703" w="704">
                  <a:moveTo>
                    <a:pt x="408" y="37"/>
                  </a:moveTo>
                  <a:cubicBezTo>
                    <a:pt x="592" y="37"/>
                    <a:pt x="703" y="222"/>
                    <a:pt x="666" y="370"/>
                  </a:cubicBezTo>
                  <a:cubicBezTo>
                    <a:pt x="666" y="555"/>
                    <a:pt x="481" y="703"/>
                    <a:pt x="297" y="666"/>
                  </a:cubicBezTo>
                  <a:cubicBezTo>
                    <a:pt x="149" y="629"/>
                    <a:pt x="1" y="481"/>
                    <a:pt x="38" y="296"/>
                  </a:cubicBezTo>
                  <a:cubicBezTo>
                    <a:pt x="75" y="111"/>
                    <a:pt x="223" y="0"/>
                    <a:pt x="408" y="37"/>
                  </a:cubicBezTo>
                  <a:close/>
                </a:path>
              </a:pathLst>
            </a:custGeom>
            <a:solidFill>
              <a:srgbClr val="AAA9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25"/>
            <p:cNvSpPr/>
            <p:nvPr/>
          </p:nvSpPr>
          <p:spPr>
            <a:xfrm>
              <a:off x="5419150" y="1186400"/>
              <a:ext cx="17575" cy="16675"/>
            </a:xfrm>
            <a:custGeom>
              <a:rect b="b" l="l" r="r" t="t"/>
              <a:pathLst>
                <a:path extrusionOk="0" h="667" w="703">
                  <a:moveTo>
                    <a:pt x="407" y="1"/>
                  </a:moveTo>
                  <a:cubicBezTo>
                    <a:pt x="555" y="38"/>
                    <a:pt x="702" y="223"/>
                    <a:pt x="665" y="371"/>
                  </a:cubicBezTo>
                  <a:cubicBezTo>
                    <a:pt x="629" y="556"/>
                    <a:pt x="481" y="666"/>
                    <a:pt x="296" y="666"/>
                  </a:cubicBezTo>
                  <a:cubicBezTo>
                    <a:pt x="111" y="629"/>
                    <a:pt x="0" y="482"/>
                    <a:pt x="37" y="297"/>
                  </a:cubicBezTo>
                  <a:cubicBezTo>
                    <a:pt x="74" y="112"/>
                    <a:pt x="222" y="1"/>
                    <a:pt x="407" y="1"/>
                  </a:cubicBezTo>
                  <a:close/>
                </a:path>
              </a:pathLst>
            </a:custGeom>
            <a:solidFill>
              <a:srgbClr val="8C89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25"/>
            <p:cNvSpPr/>
            <p:nvPr/>
          </p:nvSpPr>
          <p:spPr>
            <a:xfrm>
              <a:off x="5417300" y="1182725"/>
              <a:ext cx="17575" cy="17575"/>
            </a:xfrm>
            <a:custGeom>
              <a:rect b="b" l="l" r="r" t="t"/>
              <a:pathLst>
                <a:path extrusionOk="0" h="703" w="703">
                  <a:moveTo>
                    <a:pt x="407" y="37"/>
                  </a:moveTo>
                  <a:cubicBezTo>
                    <a:pt x="555" y="74"/>
                    <a:pt x="703" y="222"/>
                    <a:pt x="666" y="407"/>
                  </a:cubicBezTo>
                  <a:cubicBezTo>
                    <a:pt x="629" y="592"/>
                    <a:pt x="481" y="703"/>
                    <a:pt x="296" y="666"/>
                  </a:cubicBezTo>
                  <a:cubicBezTo>
                    <a:pt x="111" y="666"/>
                    <a:pt x="0" y="481"/>
                    <a:pt x="37" y="296"/>
                  </a:cubicBezTo>
                  <a:cubicBezTo>
                    <a:pt x="37" y="148"/>
                    <a:pt x="222" y="0"/>
                    <a:pt x="407" y="37"/>
                  </a:cubicBezTo>
                  <a:close/>
                </a:path>
              </a:pathLst>
            </a:custGeom>
            <a:solidFill>
              <a:srgbClr val="AAA9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25"/>
            <p:cNvSpPr/>
            <p:nvPr/>
          </p:nvSpPr>
          <p:spPr>
            <a:xfrm>
              <a:off x="4443100" y="1466475"/>
              <a:ext cx="17600" cy="17575"/>
            </a:xfrm>
            <a:custGeom>
              <a:rect b="b" l="l" r="r" t="t"/>
              <a:pathLst>
                <a:path extrusionOk="0" h="703" w="704">
                  <a:moveTo>
                    <a:pt x="408" y="37"/>
                  </a:moveTo>
                  <a:cubicBezTo>
                    <a:pt x="592" y="74"/>
                    <a:pt x="703" y="222"/>
                    <a:pt x="666" y="407"/>
                  </a:cubicBezTo>
                  <a:cubicBezTo>
                    <a:pt x="666" y="592"/>
                    <a:pt x="482" y="703"/>
                    <a:pt x="297" y="666"/>
                  </a:cubicBezTo>
                  <a:cubicBezTo>
                    <a:pt x="149" y="666"/>
                    <a:pt x="1" y="481"/>
                    <a:pt x="38" y="333"/>
                  </a:cubicBezTo>
                  <a:cubicBezTo>
                    <a:pt x="75" y="148"/>
                    <a:pt x="223" y="0"/>
                    <a:pt x="408" y="37"/>
                  </a:cubicBezTo>
                  <a:close/>
                </a:path>
              </a:pathLst>
            </a:custGeom>
            <a:solidFill>
              <a:srgbClr val="8C89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25"/>
            <p:cNvSpPr/>
            <p:nvPr/>
          </p:nvSpPr>
          <p:spPr>
            <a:xfrm>
              <a:off x="4441275" y="1463700"/>
              <a:ext cx="17575" cy="17575"/>
            </a:xfrm>
            <a:custGeom>
              <a:rect b="b" l="l" r="r" t="t"/>
              <a:pathLst>
                <a:path extrusionOk="0" h="703" w="703">
                  <a:moveTo>
                    <a:pt x="407" y="37"/>
                  </a:moveTo>
                  <a:cubicBezTo>
                    <a:pt x="592" y="37"/>
                    <a:pt x="702" y="222"/>
                    <a:pt x="665" y="407"/>
                  </a:cubicBezTo>
                  <a:cubicBezTo>
                    <a:pt x="665" y="555"/>
                    <a:pt x="481" y="703"/>
                    <a:pt x="296" y="666"/>
                  </a:cubicBezTo>
                  <a:cubicBezTo>
                    <a:pt x="148" y="629"/>
                    <a:pt x="0" y="481"/>
                    <a:pt x="37" y="296"/>
                  </a:cubicBezTo>
                  <a:cubicBezTo>
                    <a:pt x="74" y="111"/>
                    <a:pt x="222" y="0"/>
                    <a:pt x="407" y="37"/>
                  </a:cubicBezTo>
                  <a:close/>
                </a:path>
              </a:pathLst>
            </a:custGeom>
            <a:solidFill>
              <a:srgbClr val="AAA9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25"/>
            <p:cNvSpPr/>
            <p:nvPr/>
          </p:nvSpPr>
          <p:spPr>
            <a:xfrm>
              <a:off x="4490250" y="1473850"/>
              <a:ext cx="16650" cy="16675"/>
            </a:xfrm>
            <a:custGeom>
              <a:rect b="b" l="l" r="r" t="t"/>
              <a:pathLst>
                <a:path extrusionOk="0" h="667" w="666">
                  <a:moveTo>
                    <a:pt x="370" y="1"/>
                  </a:moveTo>
                  <a:cubicBezTo>
                    <a:pt x="555" y="38"/>
                    <a:pt x="666" y="186"/>
                    <a:pt x="666" y="371"/>
                  </a:cubicBezTo>
                  <a:cubicBezTo>
                    <a:pt x="629" y="555"/>
                    <a:pt x="444" y="666"/>
                    <a:pt x="296" y="666"/>
                  </a:cubicBezTo>
                  <a:cubicBezTo>
                    <a:pt x="111" y="629"/>
                    <a:pt x="0" y="444"/>
                    <a:pt x="0" y="297"/>
                  </a:cubicBezTo>
                  <a:cubicBezTo>
                    <a:pt x="37" y="112"/>
                    <a:pt x="222" y="1"/>
                    <a:pt x="370" y="1"/>
                  </a:cubicBezTo>
                  <a:close/>
                </a:path>
              </a:pathLst>
            </a:custGeom>
            <a:solidFill>
              <a:srgbClr val="8C89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25"/>
            <p:cNvSpPr/>
            <p:nvPr/>
          </p:nvSpPr>
          <p:spPr>
            <a:xfrm>
              <a:off x="4487475" y="1470150"/>
              <a:ext cx="17575" cy="17600"/>
            </a:xfrm>
            <a:custGeom>
              <a:rect b="b" l="l" r="r" t="t"/>
              <a:pathLst>
                <a:path extrusionOk="0" h="704" w="703">
                  <a:moveTo>
                    <a:pt x="407" y="38"/>
                  </a:moveTo>
                  <a:cubicBezTo>
                    <a:pt x="592" y="75"/>
                    <a:pt x="703" y="223"/>
                    <a:pt x="666" y="408"/>
                  </a:cubicBezTo>
                  <a:cubicBezTo>
                    <a:pt x="666" y="592"/>
                    <a:pt x="481" y="703"/>
                    <a:pt x="333" y="666"/>
                  </a:cubicBezTo>
                  <a:cubicBezTo>
                    <a:pt x="148" y="666"/>
                    <a:pt x="1" y="482"/>
                    <a:pt x="38" y="297"/>
                  </a:cubicBezTo>
                  <a:cubicBezTo>
                    <a:pt x="74" y="149"/>
                    <a:pt x="222" y="1"/>
                    <a:pt x="407" y="38"/>
                  </a:cubicBezTo>
                  <a:close/>
                </a:path>
              </a:pathLst>
            </a:custGeom>
            <a:solidFill>
              <a:srgbClr val="AAA9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25"/>
            <p:cNvSpPr/>
            <p:nvPr/>
          </p:nvSpPr>
          <p:spPr>
            <a:xfrm>
              <a:off x="3504050" y="1345375"/>
              <a:ext cx="17600" cy="17600"/>
            </a:xfrm>
            <a:custGeom>
              <a:rect b="b" l="l" r="r" t="t"/>
              <a:pathLst>
                <a:path extrusionOk="0" h="704" w="704">
                  <a:moveTo>
                    <a:pt x="407" y="38"/>
                  </a:moveTo>
                  <a:cubicBezTo>
                    <a:pt x="555" y="75"/>
                    <a:pt x="703" y="223"/>
                    <a:pt x="666" y="408"/>
                  </a:cubicBezTo>
                  <a:cubicBezTo>
                    <a:pt x="629" y="592"/>
                    <a:pt x="481" y="703"/>
                    <a:pt x="296" y="666"/>
                  </a:cubicBezTo>
                  <a:cubicBezTo>
                    <a:pt x="112" y="666"/>
                    <a:pt x="1" y="482"/>
                    <a:pt x="38" y="297"/>
                  </a:cubicBezTo>
                  <a:cubicBezTo>
                    <a:pt x="38" y="112"/>
                    <a:pt x="223" y="1"/>
                    <a:pt x="407" y="38"/>
                  </a:cubicBezTo>
                  <a:close/>
                </a:path>
              </a:pathLst>
            </a:custGeom>
            <a:solidFill>
              <a:srgbClr val="8C89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25"/>
            <p:cNvSpPr/>
            <p:nvPr/>
          </p:nvSpPr>
          <p:spPr>
            <a:xfrm>
              <a:off x="3502200" y="1342625"/>
              <a:ext cx="17600" cy="16650"/>
            </a:xfrm>
            <a:custGeom>
              <a:rect b="b" l="l" r="r" t="t"/>
              <a:pathLst>
                <a:path extrusionOk="0" h="666" w="704">
                  <a:moveTo>
                    <a:pt x="370" y="0"/>
                  </a:moveTo>
                  <a:cubicBezTo>
                    <a:pt x="555" y="37"/>
                    <a:pt x="703" y="222"/>
                    <a:pt x="666" y="370"/>
                  </a:cubicBezTo>
                  <a:cubicBezTo>
                    <a:pt x="629" y="555"/>
                    <a:pt x="481" y="665"/>
                    <a:pt x="297" y="665"/>
                  </a:cubicBezTo>
                  <a:cubicBezTo>
                    <a:pt x="112" y="629"/>
                    <a:pt x="1" y="481"/>
                    <a:pt x="38" y="296"/>
                  </a:cubicBezTo>
                  <a:cubicBezTo>
                    <a:pt x="38" y="111"/>
                    <a:pt x="223" y="0"/>
                    <a:pt x="370" y="0"/>
                  </a:cubicBezTo>
                  <a:close/>
                </a:path>
              </a:pathLst>
            </a:custGeom>
            <a:solidFill>
              <a:srgbClr val="AAA9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25"/>
            <p:cNvSpPr/>
            <p:nvPr/>
          </p:nvSpPr>
          <p:spPr>
            <a:xfrm>
              <a:off x="3552125" y="1352775"/>
              <a:ext cx="17575" cy="16675"/>
            </a:xfrm>
            <a:custGeom>
              <a:rect b="b" l="l" r="r" t="t"/>
              <a:pathLst>
                <a:path extrusionOk="0" h="667" w="703">
                  <a:moveTo>
                    <a:pt x="407" y="1"/>
                  </a:moveTo>
                  <a:cubicBezTo>
                    <a:pt x="555" y="38"/>
                    <a:pt x="703" y="186"/>
                    <a:pt x="666" y="370"/>
                  </a:cubicBezTo>
                  <a:cubicBezTo>
                    <a:pt x="629" y="555"/>
                    <a:pt x="481" y="666"/>
                    <a:pt x="296" y="666"/>
                  </a:cubicBezTo>
                  <a:cubicBezTo>
                    <a:pt x="111" y="629"/>
                    <a:pt x="0" y="444"/>
                    <a:pt x="37" y="296"/>
                  </a:cubicBezTo>
                  <a:cubicBezTo>
                    <a:pt x="37" y="112"/>
                    <a:pt x="222" y="1"/>
                    <a:pt x="407" y="1"/>
                  </a:cubicBezTo>
                  <a:close/>
                </a:path>
              </a:pathLst>
            </a:custGeom>
            <a:solidFill>
              <a:srgbClr val="8C89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25"/>
            <p:cNvSpPr/>
            <p:nvPr/>
          </p:nvSpPr>
          <p:spPr>
            <a:xfrm>
              <a:off x="3550275" y="1349075"/>
              <a:ext cx="17575" cy="17600"/>
            </a:xfrm>
            <a:custGeom>
              <a:rect b="b" l="l" r="r" t="t"/>
              <a:pathLst>
                <a:path extrusionOk="0" h="704" w="703">
                  <a:moveTo>
                    <a:pt x="370" y="38"/>
                  </a:moveTo>
                  <a:cubicBezTo>
                    <a:pt x="555" y="75"/>
                    <a:pt x="703" y="223"/>
                    <a:pt x="666" y="407"/>
                  </a:cubicBezTo>
                  <a:cubicBezTo>
                    <a:pt x="629" y="592"/>
                    <a:pt x="481" y="703"/>
                    <a:pt x="296" y="666"/>
                  </a:cubicBezTo>
                  <a:cubicBezTo>
                    <a:pt x="111" y="666"/>
                    <a:pt x="0" y="481"/>
                    <a:pt x="37" y="297"/>
                  </a:cubicBezTo>
                  <a:cubicBezTo>
                    <a:pt x="37" y="149"/>
                    <a:pt x="222" y="1"/>
                    <a:pt x="370" y="38"/>
                  </a:cubicBezTo>
                  <a:close/>
                </a:path>
              </a:pathLst>
            </a:custGeom>
            <a:solidFill>
              <a:srgbClr val="AAA9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25"/>
            <p:cNvSpPr/>
            <p:nvPr/>
          </p:nvSpPr>
          <p:spPr>
            <a:xfrm>
              <a:off x="3600175" y="1359250"/>
              <a:ext cx="17600" cy="17575"/>
            </a:xfrm>
            <a:custGeom>
              <a:rect b="b" l="l" r="r" t="t"/>
              <a:pathLst>
                <a:path extrusionOk="0" h="703" w="704">
                  <a:moveTo>
                    <a:pt x="407" y="37"/>
                  </a:moveTo>
                  <a:cubicBezTo>
                    <a:pt x="555" y="37"/>
                    <a:pt x="703" y="222"/>
                    <a:pt x="666" y="407"/>
                  </a:cubicBezTo>
                  <a:cubicBezTo>
                    <a:pt x="629" y="555"/>
                    <a:pt x="481" y="703"/>
                    <a:pt x="296" y="666"/>
                  </a:cubicBezTo>
                  <a:cubicBezTo>
                    <a:pt x="112" y="629"/>
                    <a:pt x="1" y="481"/>
                    <a:pt x="38" y="296"/>
                  </a:cubicBezTo>
                  <a:cubicBezTo>
                    <a:pt x="38" y="111"/>
                    <a:pt x="222" y="0"/>
                    <a:pt x="407" y="37"/>
                  </a:cubicBezTo>
                  <a:close/>
                </a:path>
              </a:pathLst>
            </a:custGeom>
            <a:solidFill>
              <a:srgbClr val="8C89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25"/>
            <p:cNvSpPr/>
            <p:nvPr/>
          </p:nvSpPr>
          <p:spPr>
            <a:xfrm>
              <a:off x="3598325" y="1356475"/>
              <a:ext cx="17600" cy="16675"/>
            </a:xfrm>
            <a:custGeom>
              <a:rect b="b" l="l" r="r" t="t"/>
              <a:pathLst>
                <a:path extrusionOk="0" h="667" w="704">
                  <a:moveTo>
                    <a:pt x="370" y="1"/>
                  </a:moveTo>
                  <a:cubicBezTo>
                    <a:pt x="555" y="38"/>
                    <a:pt x="703" y="185"/>
                    <a:pt x="666" y="370"/>
                  </a:cubicBezTo>
                  <a:cubicBezTo>
                    <a:pt x="629" y="555"/>
                    <a:pt x="481" y="666"/>
                    <a:pt x="296" y="666"/>
                  </a:cubicBezTo>
                  <a:cubicBezTo>
                    <a:pt x="112" y="629"/>
                    <a:pt x="1" y="444"/>
                    <a:pt x="38" y="296"/>
                  </a:cubicBezTo>
                  <a:cubicBezTo>
                    <a:pt x="38" y="111"/>
                    <a:pt x="223" y="1"/>
                    <a:pt x="370" y="1"/>
                  </a:cubicBezTo>
                  <a:close/>
                </a:path>
              </a:pathLst>
            </a:custGeom>
            <a:solidFill>
              <a:srgbClr val="AAA9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25"/>
            <p:cNvSpPr/>
            <p:nvPr/>
          </p:nvSpPr>
          <p:spPr>
            <a:xfrm>
              <a:off x="3648250" y="1365725"/>
              <a:ext cx="17575" cy="17575"/>
            </a:xfrm>
            <a:custGeom>
              <a:rect b="b" l="l" r="r" t="t"/>
              <a:pathLst>
                <a:path extrusionOk="0" h="703" w="703">
                  <a:moveTo>
                    <a:pt x="407" y="37"/>
                  </a:moveTo>
                  <a:cubicBezTo>
                    <a:pt x="555" y="74"/>
                    <a:pt x="703" y="222"/>
                    <a:pt x="666" y="407"/>
                  </a:cubicBezTo>
                  <a:cubicBezTo>
                    <a:pt x="629" y="592"/>
                    <a:pt x="481" y="703"/>
                    <a:pt x="296" y="666"/>
                  </a:cubicBezTo>
                  <a:cubicBezTo>
                    <a:pt x="111" y="666"/>
                    <a:pt x="0" y="481"/>
                    <a:pt x="37" y="333"/>
                  </a:cubicBezTo>
                  <a:cubicBezTo>
                    <a:pt x="37" y="148"/>
                    <a:pt x="222" y="0"/>
                    <a:pt x="407" y="37"/>
                  </a:cubicBezTo>
                  <a:close/>
                </a:path>
              </a:pathLst>
            </a:custGeom>
            <a:solidFill>
              <a:srgbClr val="8C89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25"/>
            <p:cNvSpPr/>
            <p:nvPr/>
          </p:nvSpPr>
          <p:spPr>
            <a:xfrm>
              <a:off x="3646400" y="1362950"/>
              <a:ext cx="17575" cy="17575"/>
            </a:xfrm>
            <a:custGeom>
              <a:rect b="b" l="l" r="r" t="t"/>
              <a:pathLst>
                <a:path extrusionOk="0" h="703" w="703">
                  <a:moveTo>
                    <a:pt x="370" y="37"/>
                  </a:moveTo>
                  <a:cubicBezTo>
                    <a:pt x="555" y="37"/>
                    <a:pt x="703" y="222"/>
                    <a:pt x="666" y="407"/>
                  </a:cubicBezTo>
                  <a:cubicBezTo>
                    <a:pt x="629" y="555"/>
                    <a:pt x="481" y="703"/>
                    <a:pt x="296" y="666"/>
                  </a:cubicBezTo>
                  <a:cubicBezTo>
                    <a:pt x="111" y="629"/>
                    <a:pt x="0" y="481"/>
                    <a:pt x="37" y="296"/>
                  </a:cubicBezTo>
                  <a:cubicBezTo>
                    <a:pt x="37" y="111"/>
                    <a:pt x="222" y="0"/>
                    <a:pt x="370" y="37"/>
                  </a:cubicBezTo>
                  <a:close/>
                </a:path>
              </a:pathLst>
            </a:custGeom>
            <a:solidFill>
              <a:srgbClr val="AAA9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25"/>
            <p:cNvSpPr/>
            <p:nvPr/>
          </p:nvSpPr>
          <p:spPr>
            <a:xfrm>
              <a:off x="2993850" y="1272375"/>
              <a:ext cx="17600" cy="17575"/>
            </a:xfrm>
            <a:custGeom>
              <a:rect b="b" l="l" r="r" t="t"/>
              <a:pathLst>
                <a:path extrusionOk="0" h="703" w="704">
                  <a:moveTo>
                    <a:pt x="408" y="37"/>
                  </a:moveTo>
                  <a:cubicBezTo>
                    <a:pt x="592" y="74"/>
                    <a:pt x="703" y="222"/>
                    <a:pt x="666" y="407"/>
                  </a:cubicBezTo>
                  <a:cubicBezTo>
                    <a:pt x="666" y="592"/>
                    <a:pt x="481" y="703"/>
                    <a:pt x="334" y="666"/>
                  </a:cubicBezTo>
                  <a:cubicBezTo>
                    <a:pt x="149" y="666"/>
                    <a:pt x="1" y="481"/>
                    <a:pt x="38" y="333"/>
                  </a:cubicBezTo>
                  <a:cubicBezTo>
                    <a:pt x="75" y="148"/>
                    <a:pt x="223" y="0"/>
                    <a:pt x="408" y="37"/>
                  </a:cubicBezTo>
                  <a:close/>
                </a:path>
              </a:pathLst>
            </a:custGeom>
            <a:solidFill>
              <a:srgbClr val="8C89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25"/>
            <p:cNvSpPr/>
            <p:nvPr/>
          </p:nvSpPr>
          <p:spPr>
            <a:xfrm>
              <a:off x="2992000" y="1269600"/>
              <a:ext cx="17600" cy="17575"/>
            </a:xfrm>
            <a:custGeom>
              <a:rect b="b" l="l" r="r" t="t"/>
              <a:pathLst>
                <a:path extrusionOk="0" h="703" w="704">
                  <a:moveTo>
                    <a:pt x="408" y="37"/>
                  </a:moveTo>
                  <a:cubicBezTo>
                    <a:pt x="592" y="37"/>
                    <a:pt x="703" y="222"/>
                    <a:pt x="666" y="407"/>
                  </a:cubicBezTo>
                  <a:cubicBezTo>
                    <a:pt x="666" y="555"/>
                    <a:pt x="482" y="703"/>
                    <a:pt x="297" y="666"/>
                  </a:cubicBezTo>
                  <a:cubicBezTo>
                    <a:pt x="149" y="629"/>
                    <a:pt x="1" y="481"/>
                    <a:pt x="38" y="296"/>
                  </a:cubicBezTo>
                  <a:cubicBezTo>
                    <a:pt x="75" y="111"/>
                    <a:pt x="223" y="0"/>
                    <a:pt x="408" y="37"/>
                  </a:cubicBezTo>
                  <a:close/>
                </a:path>
              </a:pathLst>
            </a:custGeom>
            <a:solidFill>
              <a:srgbClr val="AAA9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25"/>
            <p:cNvSpPr/>
            <p:nvPr/>
          </p:nvSpPr>
          <p:spPr>
            <a:xfrm>
              <a:off x="3041925" y="1279750"/>
              <a:ext cx="17575" cy="17600"/>
            </a:xfrm>
            <a:custGeom>
              <a:rect b="b" l="l" r="r" t="t"/>
              <a:pathLst>
                <a:path extrusionOk="0" h="704" w="703">
                  <a:moveTo>
                    <a:pt x="407" y="38"/>
                  </a:moveTo>
                  <a:cubicBezTo>
                    <a:pt x="592" y="38"/>
                    <a:pt x="703" y="223"/>
                    <a:pt x="666" y="371"/>
                  </a:cubicBezTo>
                  <a:cubicBezTo>
                    <a:pt x="666" y="556"/>
                    <a:pt x="481" y="703"/>
                    <a:pt x="333" y="666"/>
                  </a:cubicBezTo>
                  <a:cubicBezTo>
                    <a:pt x="148" y="629"/>
                    <a:pt x="0" y="482"/>
                    <a:pt x="37" y="297"/>
                  </a:cubicBezTo>
                  <a:cubicBezTo>
                    <a:pt x="74" y="112"/>
                    <a:pt x="222" y="1"/>
                    <a:pt x="407" y="38"/>
                  </a:cubicBezTo>
                  <a:close/>
                </a:path>
              </a:pathLst>
            </a:custGeom>
            <a:solidFill>
              <a:srgbClr val="8C89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25"/>
            <p:cNvSpPr/>
            <p:nvPr/>
          </p:nvSpPr>
          <p:spPr>
            <a:xfrm>
              <a:off x="3040075" y="1277000"/>
              <a:ext cx="17575" cy="16650"/>
            </a:xfrm>
            <a:custGeom>
              <a:rect b="b" l="l" r="r" t="t"/>
              <a:pathLst>
                <a:path extrusionOk="0" h="666" w="703">
                  <a:moveTo>
                    <a:pt x="407" y="0"/>
                  </a:moveTo>
                  <a:cubicBezTo>
                    <a:pt x="592" y="37"/>
                    <a:pt x="703" y="185"/>
                    <a:pt x="666" y="370"/>
                  </a:cubicBezTo>
                  <a:cubicBezTo>
                    <a:pt x="666" y="555"/>
                    <a:pt x="481" y="666"/>
                    <a:pt x="296" y="629"/>
                  </a:cubicBezTo>
                  <a:cubicBezTo>
                    <a:pt x="148" y="629"/>
                    <a:pt x="0" y="444"/>
                    <a:pt x="37" y="296"/>
                  </a:cubicBezTo>
                  <a:cubicBezTo>
                    <a:pt x="74" y="111"/>
                    <a:pt x="222" y="0"/>
                    <a:pt x="407" y="0"/>
                  </a:cubicBezTo>
                  <a:close/>
                </a:path>
              </a:pathLst>
            </a:custGeom>
            <a:solidFill>
              <a:srgbClr val="AAA9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25"/>
            <p:cNvSpPr/>
            <p:nvPr/>
          </p:nvSpPr>
          <p:spPr>
            <a:xfrm>
              <a:off x="3089975" y="1286225"/>
              <a:ext cx="17600" cy="17600"/>
            </a:xfrm>
            <a:custGeom>
              <a:rect b="b" l="l" r="r" t="t"/>
              <a:pathLst>
                <a:path extrusionOk="0" h="704" w="704">
                  <a:moveTo>
                    <a:pt x="407" y="38"/>
                  </a:moveTo>
                  <a:cubicBezTo>
                    <a:pt x="592" y="75"/>
                    <a:pt x="703" y="223"/>
                    <a:pt x="666" y="407"/>
                  </a:cubicBezTo>
                  <a:cubicBezTo>
                    <a:pt x="666" y="592"/>
                    <a:pt x="481" y="703"/>
                    <a:pt x="334" y="666"/>
                  </a:cubicBezTo>
                  <a:cubicBezTo>
                    <a:pt x="149" y="666"/>
                    <a:pt x="1" y="481"/>
                    <a:pt x="38" y="297"/>
                  </a:cubicBezTo>
                  <a:cubicBezTo>
                    <a:pt x="75" y="149"/>
                    <a:pt x="223" y="1"/>
                    <a:pt x="407" y="38"/>
                  </a:cubicBezTo>
                  <a:close/>
                </a:path>
              </a:pathLst>
            </a:custGeom>
            <a:solidFill>
              <a:srgbClr val="8C89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25"/>
            <p:cNvSpPr/>
            <p:nvPr/>
          </p:nvSpPr>
          <p:spPr>
            <a:xfrm>
              <a:off x="3088125" y="1283450"/>
              <a:ext cx="17600" cy="17600"/>
            </a:xfrm>
            <a:custGeom>
              <a:rect b="b" l="l" r="r" t="t"/>
              <a:pathLst>
                <a:path extrusionOk="0" h="704" w="704">
                  <a:moveTo>
                    <a:pt x="408" y="38"/>
                  </a:moveTo>
                  <a:cubicBezTo>
                    <a:pt x="592" y="38"/>
                    <a:pt x="703" y="223"/>
                    <a:pt x="666" y="371"/>
                  </a:cubicBezTo>
                  <a:cubicBezTo>
                    <a:pt x="666" y="555"/>
                    <a:pt x="481" y="703"/>
                    <a:pt x="297" y="666"/>
                  </a:cubicBezTo>
                  <a:cubicBezTo>
                    <a:pt x="149" y="629"/>
                    <a:pt x="1" y="481"/>
                    <a:pt x="38" y="297"/>
                  </a:cubicBezTo>
                  <a:cubicBezTo>
                    <a:pt x="75" y="112"/>
                    <a:pt x="223" y="1"/>
                    <a:pt x="408" y="38"/>
                  </a:cubicBezTo>
                  <a:close/>
                </a:path>
              </a:pathLst>
            </a:custGeom>
            <a:solidFill>
              <a:srgbClr val="AAA9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25"/>
            <p:cNvSpPr/>
            <p:nvPr/>
          </p:nvSpPr>
          <p:spPr>
            <a:xfrm>
              <a:off x="3138050" y="1293625"/>
              <a:ext cx="17575" cy="16675"/>
            </a:xfrm>
            <a:custGeom>
              <a:rect b="b" l="l" r="r" t="t"/>
              <a:pathLst>
                <a:path extrusionOk="0" h="667" w="703">
                  <a:moveTo>
                    <a:pt x="407" y="1"/>
                  </a:moveTo>
                  <a:cubicBezTo>
                    <a:pt x="592" y="38"/>
                    <a:pt x="703" y="222"/>
                    <a:pt x="666" y="370"/>
                  </a:cubicBezTo>
                  <a:cubicBezTo>
                    <a:pt x="666" y="555"/>
                    <a:pt x="481" y="666"/>
                    <a:pt x="333" y="666"/>
                  </a:cubicBezTo>
                  <a:cubicBezTo>
                    <a:pt x="148" y="629"/>
                    <a:pt x="0" y="481"/>
                    <a:pt x="37" y="296"/>
                  </a:cubicBezTo>
                  <a:cubicBezTo>
                    <a:pt x="74" y="111"/>
                    <a:pt x="222" y="1"/>
                    <a:pt x="407" y="1"/>
                  </a:cubicBezTo>
                  <a:close/>
                </a:path>
              </a:pathLst>
            </a:custGeom>
            <a:solidFill>
              <a:srgbClr val="8C89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25"/>
            <p:cNvSpPr/>
            <p:nvPr/>
          </p:nvSpPr>
          <p:spPr>
            <a:xfrm>
              <a:off x="3136200" y="1289925"/>
              <a:ext cx="17575" cy="17600"/>
            </a:xfrm>
            <a:custGeom>
              <a:rect b="b" l="l" r="r" t="t"/>
              <a:pathLst>
                <a:path extrusionOk="0" h="704" w="703">
                  <a:moveTo>
                    <a:pt x="407" y="38"/>
                  </a:moveTo>
                  <a:cubicBezTo>
                    <a:pt x="592" y="75"/>
                    <a:pt x="703" y="222"/>
                    <a:pt x="666" y="407"/>
                  </a:cubicBezTo>
                  <a:cubicBezTo>
                    <a:pt x="666" y="592"/>
                    <a:pt x="481" y="703"/>
                    <a:pt x="296" y="666"/>
                  </a:cubicBezTo>
                  <a:cubicBezTo>
                    <a:pt x="148" y="666"/>
                    <a:pt x="0" y="481"/>
                    <a:pt x="37" y="296"/>
                  </a:cubicBezTo>
                  <a:cubicBezTo>
                    <a:pt x="74" y="149"/>
                    <a:pt x="222" y="1"/>
                    <a:pt x="407" y="38"/>
                  </a:cubicBezTo>
                  <a:close/>
                </a:path>
              </a:pathLst>
            </a:custGeom>
            <a:solidFill>
              <a:srgbClr val="AAA9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25"/>
            <p:cNvSpPr/>
            <p:nvPr/>
          </p:nvSpPr>
          <p:spPr>
            <a:xfrm>
              <a:off x="2926400" y="1484025"/>
              <a:ext cx="1217275" cy="210750"/>
            </a:xfrm>
            <a:custGeom>
              <a:rect b="b" l="l" r="r" t="t"/>
              <a:pathLst>
                <a:path extrusionOk="0" h="8430" w="48691">
                  <a:moveTo>
                    <a:pt x="37" y="1"/>
                  </a:moveTo>
                  <a:lnTo>
                    <a:pt x="0" y="111"/>
                  </a:lnTo>
                  <a:cubicBezTo>
                    <a:pt x="4843" y="2699"/>
                    <a:pt x="13716" y="5287"/>
                    <a:pt x="23181" y="6914"/>
                  </a:cubicBezTo>
                  <a:cubicBezTo>
                    <a:pt x="29170" y="7912"/>
                    <a:pt x="34826" y="8430"/>
                    <a:pt x="39670" y="8430"/>
                  </a:cubicBezTo>
                  <a:cubicBezTo>
                    <a:pt x="43182" y="8430"/>
                    <a:pt x="46250" y="8171"/>
                    <a:pt x="48690" y="7616"/>
                  </a:cubicBezTo>
                  <a:lnTo>
                    <a:pt x="48690" y="7506"/>
                  </a:lnTo>
                  <a:cubicBezTo>
                    <a:pt x="46216" y="8050"/>
                    <a:pt x="43140" y="8320"/>
                    <a:pt x="39634" y="8320"/>
                  </a:cubicBezTo>
                  <a:cubicBezTo>
                    <a:pt x="34811" y="8320"/>
                    <a:pt x="29176" y="7809"/>
                    <a:pt x="23181" y="6803"/>
                  </a:cubicBezTo>
                  <a:cubicBezTo>
                    <a:pt x="13753" y="5213"/>
                    <a:pt x="4880" y="2588"/>
                    <a:pt x="37" y="1"/>
                  </a:cubicBezTo>
                  <a:close/>
                </a:path>
              </a:pathLst>
            </a:custGeom>
            <a:solidFill>
              <a:srgbClr val="8C89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25"/>
            <p:cNvSpPr/>
            <p:nvPr/>
          </p:nvSpPr>
          <p:spPr>
            <a:xfrm>
              <a:off x="2568700" y="1386975"/>
              <a:ext cx="17575" cy="17600"/>
            </a:xfrm>
            <a:custGeom>
              <a:rect b="b" l="l" r="r" t="t"/>
              <a:pathLst>
                <a:path extrusionOk="0" h="704" w="703">
                  <a:moveTo>
                    <a:pt x="407" y="38"/>
                  </a:moveTo>
                  <a:cubicBezTo>
                    <a:pt x="592" y="75"/>
                    <a:pt x="703" y="222"/>
                    <a:pt x="666" y="407"/>
                  </a:cubicBezTo>
                  <a:cubicBezTo>
                    <a:pt x="666" y="592"/>
                    <a:pt x="481" y="703"/>
                    <a:pt x="333" y="666"/>
                  </a:cubicBezTo>
                  <a:cubicBezTo>
                    <a:pt x="148" y="666"/>
                    <a:pt x="0" y="481"/>
                    <a:pt x="37" y="333"/>
                  </a:cubicBezTo>
                  <a:cubicBezTo>
                    <a:pt x="74" y="148"/>
                    <a:pt x="222" y="1"/>
                    <a:pt x="407" y="38"/>
                  </a:cubicBezTo>
                  <a:close/>
                </a:path>
              </a:pathLst>
            </a:custGeom>
            <a:solidFill>
              <a:srgbClr val="8C89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25"/>
            <p:cNvSpPr/>
            <p:nvPr/>
          </p:nvSpPr>
          <p:spPr>
            <a:xfrm>
              <a:off x="2566850" y="1384200"/>
              <a:ext cx="17575" cy="17600"/>
            </a:xfrm>
            <a:custGeom>
              <a:rect b="b" l="l" r="r" t="t"/>
              <a:pathLst>
                <a:path extrusionOk="0" h="704" w="703">
                  <a:moveTo>
                    <a:pt x="407" y="38"/>
                  </a:moveTo>
                  <a:cubicBezTo>
                    <a:pt x="592" y="38"/>
                    <a:pt x="703" y="223"/>
                    <a:pt x="666" y="407"/>
                  </a:cubicBezTo>
                  <a:cubicBezTo>
                    <a:pt x="666" y="555"/>
                    <a:pt x="481" y="703"/>
                    <a:pt x="296" y="666"/>
                  </a:cubicBezTo>
                  <a:cubicBezTo>
                    <a:pt x="148" y="629"/>
                    <a:pt x="0" y="481"/>
                    <a:pt x="37" y="296"/>
                  </a:cubicBezTo>
                  <a:cubicBezTo>
                    <a:pt x="74" y="112"/>
                    <a:pt x="222" y="1"/>
                    <a:pt x="407" y="38"/>
                  </a:cubicBezTo>
                  <a:close/>
                </a:path>
              </a:pathLst>
            </a:custGeom>
            <a:solidFill>
              <a:srgbClr val="AAA9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25"/>
            <p:cNvSpPr/>
            <p:nvPr/>
          </p:nvSpPr>
          <p:spPr>
            <a:xfrm>
              <a:off x="2638025" y="1397150"/>
              <a:ext cx="16650" cy="17575"/>
            </a:xfrm>
            <a:custGeom>
              <a:rect b="b" l="l" r="r" t="t"/>
              <a:pathLst>
                <a:path extrusionOk="0" h="703" w="666">
                  <a:moveTo>
                    <a:pt x="370" y="37"/>
                  </a:moveTo>
                  <a:cubicBezTo>
                    <a:pt x="555" y="37"/>
                    <a:pt x="666" y="222"/>
                    <a:pt x="666" y="407"/>
                  </a:cubicBezTo>
                  <a:cubicBezTo>
                    <a:pt x="629" y="555"/>
                    <a:pt x="481" y="703"/>
                    <a:pt x="296" y="666"/>
                  </a:cubicBezTo>
                  <a:cubicBezTo>
                    <a:pt x="111" y="629"/>
                    <a:pt x="0" y="481"/>
                    <a:pt x="0" y="296"/>
                  </a:cubicBezTo>
                  <a:cubicBezTo>
                    <a:pt x="37" y="111"/>
                    <a:pt x="222" y="0"/>
                    <a:pt x="370" y="37"/>
                  </a:cubicBezTo>
                  <a:close/>
                </a:path>
              </a:pathLst>
            </a:custGeom>
            <a:solidFill>
              <a:srgbClr val="8C89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25"/>
            <p:cNvSpPr/>
            <p:nvPr/>
          </p:nvSpPr>
          <p:spPr>
            <a:xfrm>
              <a:off x="2636175" y="1394375"/>
              <a:ext cx="16650" cy="16650"/>
            </a:xfrm>
            <a:custGeom>
              <a:rect b="b" l="l" r="r" t="t"/>
              <a:pathLst>
                <a:path extrusionOk="0" h="666" w="666">
                  <a:moveTo>
                    <a:pt x="370" y="0"/>
                  </a:moveTo>
                  <a:cubicBezTo>
                    <a:pt x="555" y="37"/>
                    <a:pt x="666" y="185"/>
                    <a:pt x="666" y="370"/>
                  </a:cubicBezTo>
                  <a:cubicBezTo>
                    <a:pt x="629" y="555"/>
                    <a:pt x="444" y="666"/>
                    <a:pt x="296" y="666"/>
                  </a:cubicBezTo>
                  <a:cubicBezTo>
                    <a:pt x="111" y="629"/>
                    <a:pt x="0" y="444"/>
                    <a:pt x="0" y="296"/>
                  </a:cubicBezTo>
                  <a:cubicBezTo>
                    <a:pt x="37" y="111"/>
                    <a:pt x="185" y="0"/>
                    <a:pt x="370" y="0"/>
                  </a:cubicBezTo>
                  <a:close/>
                </a:path>
              </a:pathLst>
            </a:custGeom>
            <a:solidFill>
              <a:srgbClr val="AAA9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25"/>
            <p:cNvSpPr/>
            <p:nvPr/>
          </p:nvSpPr>
          <p:spPr>
            <a:xfrm>
              <a:off x="2274775" y="1188250"/>
              <a:ext cx="17600" cy="17600"/>
            </a:xfrm>
            <a:custGeom>
              <a:rect b="b" l="l" r="r" t="t"/>
              <a:pathLst>
                <a:path extrusionOk="0" h="704" w="704">
                  <a:moveTo>
                    <a:pt x="407" y="38"/>
                  </a:moveTo>
                  <a:cubicBezTo>
                    <a:pt x="592" y="75"/>
                    <a:pt x="703" y="223"/>
                    <a:pt x="666" y="408"/>
                  </a:cubicBezTo>
                  <a:cubicBezTo>
                    <a:pt x="666" y="592"/>
                    <a:pt x="481" y="703"/>
                    <a:pt x="296" y="666"/>
                  </a:cubicBezTo>
                  <a:cubicBezTo>
                    <a:pt x="149" y="666"/>
                    <a:pt x="1" y="482"/>
                    <a:pt x="38" y="297"/>
                  </a:cubicBezTo>
                  <a:cubicBezTo>
                    <a:pt x="75" y="149"/>
                    <a:pt x="222" y="1"/>
                    <a:pt x="407" y="38"/>
                  </a:cubicBezTo>
                  <a:close/>
                </a:path>
              </a:pathLst>
            </a:custGeom>
            <a:solidFill>
              <a:srgbClr val="8C89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25"/>
            <p:cNvSpPr/>
            <p:nvPr/>
          </p:nvSpPr>
          <p:spPr>
            <a:xfrm>
              <a:off x="2272925" y="1185475"/>
              <a:ext cx="17600" cy="17600"/>
            </a:xfrm>
            <a:custGeom>
              <a:rect b="b" l="l" r="r" t="t"/>
              <a:pathLst>
                <a:path extrusionOk="0" h="704" w="704">
                  <a:moveTo>
                    <a:pt x="407" y="38"/>
                  </a:moveTo>
                  <a:cubicBezTo>
                    <a:pt x="555" y="38"/>
                    <a:pt x="703" y="223"/>
                    <a:pt x="666" y="408"/>
                  </a:cubicBezTo>
                  <a:cubicBezTo>
                    <a:pt x="629" y="556"/>
                    <a:pt x="481" y="703"/>
                    <a:pt x="296" y="666"/>
                  </a:cubicBezTo>
                  <a:cubicBezTo>
                    <a:pt x="112" y="629"/>
                    <a:pt x="1" y="482"/>
                    <a:pt x="38" y="297"/>
                  </a:cubicBezTo>
                  <a:cubicBezTo>
                    <a:pt x="38" y="112"/>
                    <a:pt x="223" y="1"/>
                    <a:pt x="407" y="38"/>
                  </a:cubicBezTo>
                  <a:close/>
                </a:path>
              </a:pathLst>
            </a:custGeom>
            <a:solidFill>
              <a:srgbClr val="AAA9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25"/>
            <p:cNvSpPr/>
            <p:nvPr/>
          </p:nvSpPr>
          <p:spPr>
            <a:xfrm>
              <a:off x="2773875" y="1344450"/>
              <a:ext cx="17600" cy="17600"/>
            </a:xfrm>
            <a:custGeom>
              <a:rect b="b" l="l" r="r" t="t"/>
              <a:pathLst>
                <a:path extrusionOk="0" h="704" w="704">
                  <a:moveTo>
                    <a:pt x="408" y="38"/>
                  </a:moveTo>
                  <a:cubicBezTo>
                    <a:pt x="592" y="38"/>
                    <a:pt x="703" y="223"/>
                    <a:pt x="666" y="408"/>
                  </a:cubicBezTo>
                  <a:cubicBezTo>
                    <a:pt x="666" y="556"/>
                    <a:pt x="481" y="703"/>
                    <a:pt x="297" y="666"/>
                  </a:cubicBezTo>
                  <a:cubicBezTo>
                    <a:pt x="149" y="629"/>
                    <a:pt x="1" y="482"/>
                    <a:pt x="38" y="297"/>
                  </a:cubicBezTo>
                  <a:cubicBezTo>
                    <a:pt x="75" y="112"/>
                    <a:pt x="223" y="1"/>
                    <a:pt x="408" y="38"/>
                  </a:cubicBezTo>
                  <a:close/>
                </a:path>
              </a:pathLst>
            </a:custGeom>
            <a:solidFill>
              <a:srgbClr val="8C89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25"/>
            <p:cNvSpPr/>
            <p:nvPr/>
          </p:nvSpPr>
          <p:spPr>
            <a:xfrm>
              <a:off x="2772025" y="1341700"/>
              <a:ext cx="17600" cy="16650"/>
            </a:xfrm>
            <a:custGeom>
              <a:rect b="b" l="l" r="r" t="t"/>
              <a:pathLst>
                <a:path extrusionOk="0" h="666" w="704">
                  <a:moveTo>
                    <a:pt x="408" y="0"/>
                  </a:moveTo>
                  <a:cubicBezTo>
                    <a:pt x="555" y="37"/>
                    <a:pt x="703" y="222"/>
                    <a:pt x="666" y="370"/>
                  </a:cubicBezTo>
                  <a:cubicBezTo>
                    <a:pt x="629" y="555"/>
                    <a:pt x="482" y="666"/>
                    <a:pt x="297" y="666"/>
                  </a:cubicBezTo>
                  <a:cubicBezTo>
                    <a:pt x="112" y="629"/>
                    <a:pt x="1" y="481"/>
                    <a:pt x="38" y="296"/>
                  </a:cubicBezTo>
                  <a:cubicBezTo>
                    <a:pt x="75" y="111"/>
                    <a:pt x="223" y="0"/>
                    <a:pt x="408" y="0"/>
                  </a:cubicBezTo>
                  <a:close/>
                </a:path>
              </a:pathLst>
            </a:custGeom>
            <a:solidFill>
              <a:srgbClr val="AAA9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25"/>
            <p:cNvSpPr/>
            <p:nvPr/>
          </p:nvSpPr>
          <p:spPr>
            <a:xfrm>
              <a:off x="4443100" y="1267700"/>
              <a:ext cx="491750" cy="47200"/>
            </a:xfrm>
            <a:custGeom>
              <a:rect b="b" l="l" r="r" t="t"/>
              <a:pathLst>
                <a:path extrusionOk="0" h="1888" w="19670">
                  <a:moveTo>
                    <a:pt x="6058" y="0"/>
                  </a:moveTo>
                  <a:cubicBezTo>
                    <a:pt x="2951" y="0"/>
                    <a:pt x="780" y="403"/>
                    <a:pt x="1" y="1111"/>
                  </a:cubicBezTo>
                  <a:lnTo>
                    <a:pt x="75" y="1185"/>
                  </a:lnTo>
                  <a:cubicBezTo>
                    <a:pt x="781" y="480"/>
                    <a:pt x="3036" y="111"/>
                    <a:pt x="6036" y="111"/>
                  </a:cubicBezTo>
                  <a:cubicBezTo>
                    <a:pt x="6179" y="111"/>
                    <a:pt x="6324" y="112"/>
                    <a:pt x="6471" y="113"/>
                  </a:cubicBezTo>
                  <a:cubicBezTo>
                    <a:pt x="9133" y="113"/>
                    <a:pt x="13569" y="483"/>
                    <a:pt x="19632" y="1888"/>
                  </a:cubicBezTo>
                  <a:lnTo>
                    <a:pt x="19669" y="1777"/>
                  </a:lnTo>
                  <a:cubicBezTo>
                    <a:pt x="13569" y="372"/>
                    <a:pt x="9133" y="39"/>
                    <a:pt x="6471" y="2"/>
                  </a:cubicBezTo>
                  <a:cubicBezTo>
                    <a:pt x="6331" y="1"/>
                    <a:pt x="6194" y="0"/>
                    <a:pt x="6058" y="0"/>
                  </a:cubicBezTo>
                  <a:close/>
                </a:path>
              </a:pathLst>
            </a:custGeom>
            <a:solidFill>
              <a:srgbClr val="AAA9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25"/>
            <p:cNvSpPr/>
            <p:nvPr/>
          </p:nvSpPr>
          <p:spPr>
            <a:xfrm>
              <a:off x="3987450" y="1150025"/>
              <a:ext cx="509300" cy="42875"/>
            </a:xfrm>
            <a:custGeom>
              <a:rect b="b" l="l" r="r" t="t"/>
              <a:pathLst>
                <a:path extrusionOk="0" h="1715" w="20372">
                  <a:moveTo>
                    <a:pt x="7918" y="0"/>
                  </a:moveTo>
                  <a:cubicBezTo>
                    <a:pt x="7578" y="0"/>
                    <a:pt x="7243" y="5"/>
                    <a:pt x="6914" y="14"/>
                  </a:cubicBezTo>
                  <a:cubicBezTo>
                    <a:pt x="3439" y="125"/>
                    <a:pt x="851" y="717"/>
                    <a:pt x="0" y="1641"/>
                  </a:cubicBezTo>
                  <a:lnTo>
                    <a:pt x="74" y="1715"/>
                  </a:lnTo>
                  <a:cubicBezTo>
                    <a:pt x="925" y="790"/>
                    <a:pt x="3476" y="199"/>
                    <a:pt x="6914" y="125"/>
                  </a:cubicBezTo>
                  <a:cubicBezTo>
                    <a:pt x="7243" y="116"/>
                    <a:pt x="7578" y="111"/>
                    <a:pt x="7918" y="111"/>
                  </a:cubicBezTo>
                  <a:cubicBezTo>
                    <a:pt x="11633" y="111"/>
                    <a:pt x="16002" y="662"/>
                    <a:pt x="20371" y="1678"/>
                  </a:cubicBezTo>
                  <a:lnTo>
                    <a:pt x="20371" y="1567"/>
                  </a:lnTo>
                  <a:cubicBezTo>
                    <a:pt x="16002" y="551"/>
                    <a:pt x="11633" y="0"/>
                    <a:pt x="7918" y="0"/>
                  </a:cubicBezTo>
                  <a:close/>
                </a:path>
              </a:pathLst>
            </a:custGeom>
            <a:solidFill>
              <a:srgbClr val="AAA9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25"/>
            <p:cNvSpPr/>
            <p:nvPr/>
          </p:nvSpPr>
          <p:spPr>
            <a:xfrm>
              <a:off x="3540100" y="1036200"/>
              <a:ext cx="511150" cy="47650"/>
            </a:xfrm>
            <a:custGeom>
              <a:rect b="b" l="l" r="r" t="t"/>
              <a:pathLst>
                <a:path extrusionOk="0" h="1906" w="20446">
                  <a:moveTo>
                    <a:pt x="8999" y="1"/>
                  </a:moveTo>
                  <a:cubicBezTo>
                    <a:pt x="8283" y="1"/>
                    <a:pt x="7586" y="19"/>
                    <a:pt x="6914" y="57"/>
                  </a:cubicBezTo>
                  <a:cubicBezTo>
                    <a:pt x="3476" y="242"/>
                    <a:pt x="888" y="907"/>
                    <a:pt x="1" y="1831"/>
                  </a:cubicBezTo>
                  <a:lnTo>
                    <a:pt x="75" y="1905"/>
                  </a:lnTo>
                  <a:cubicBezTo>
                    <a:pt x="925" y="981"/>
                    <a:pt x="3513" y="315"/>
                    <a:pt x="6914" y="131"/>
                  </a:cubicBezTo>
                  <a:cubicBezTo>
                    <a:pt x="7532" y="102"/>
                    <a:pt x="8171" y="87"/>
                    <a:pt x="8827" y="87"/>
                  </a:cubicBezTo>
                  <a:cubicBezTo>
                    <a:pt x="12371" y="87"/>
                    <a:pt x="16421" y="508"/>
                    <a:pt x="20445" y="1351"/>
                  </a:cubicBezTo>
                  <a:lnTo>
                    <a:pt x="20445" y="1240"/>
                  </a:lnTo>
                  <a:cubicBezTo>
                    <a:pt x="16486" y="442"/>
                    <a:pt x="12502" y="1"/>
                    <a:pt x="8999" y="1"/>
                  </a:cubicBezTo>
                  <a:close/>
                </a:path>
              </a:pathLst>
            </a:custGeom>
            <a:solidFill>
              <a:srgbClr val="AAA9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25"/>
            <p:cNvSpPr/>
            <p:nvPr/>
          </p:nvSpPr>
          <p:spPr>
            <a:xfrm>
              <a:off x="3080750" y="918650"/>
              <a:ext cx="510200" cy="45050"/>
            </a:xfrm>
            <a:custGeom>
              <a:rect b="b" l="l" r="r" t="t"/>
              <a:pathLst>
                <a:path extrusionOk="0" h="1802" w="20408">
                  <a:moveTo>
                    <a:pt x="8342" y="0"/>
                  </a:moveTo>
                  <a:cubicBezTo>
                    <a:pt x="7855" y="0"/>
                    <a:pt x="7378" y="9"/>
                    <a:pt x="6914" y="26"/>
                  </a:cubicBezTo>
                  <a:cubicBezTo>
                    <a:pt x="3438" y="174"/>
                    <a:pt x="850" y="803"/>
                    <a:pt x="0" y="1727"/>
                  </a:cubicBezTo>
                  <a:lnTo>
                    <a:pt x="74" y="1801"/>
                  </a:lnTo>
                  <a:cubicBezTo>
                    <a:pt x="924" y="914"/>
                    <a:pt x="3475" y="285"/>
                    <a:pt x="6914" y="137"/>
                  </a:cubicBezTo>
                  <a:cubicBezTo>
                    <a:pt x="7378" y="120"/>
                    <a:pt x="7855" y="111"/>
                    <a:pt x="8342" y="111"/>
                  </a:cubicBezTo>
                  <a:cubicBezTo>
                    <a:pt x="11970" y="111"/>
                    <a:pt x="16199" y="593"/>
                    <a:pt x="20371" y="1505"/>
                  </a:cubicBezTo>
                  <a:lnTo>
                    <a:pt x="20408" y="1394"/>
                  </a:lnTo>
                  <a:cubicBezTo>
                    <a:pt x="16204" y="482"/>
                    <a:pt x="11971" y="0"/>
                    <a:pt x="8342" y="0"/>
                  </a:cubicBezTo>
                  <a:close/>
                </a:path>
              </a:pathLst>
            </a:custGeom>
            <a:solidFill>
              <a:srgbClr val="AAA9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" name="Google Shape;43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2800" y="107750"/>
            <a:ext cx="2236264" cy="4838699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p34"/>
          <p:cNvSpPr/>
          <p:nvPr/>
        </p:nvSpPr>
        <p:spPr>
          <a:xfrm>
            <a:off x="4486175" y="3654400"/>
            <a:ext cx="430800" cy="4779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432" name="Google Shape;432;p34"/>
          <p:cNvSpPr txBox="1"/>
          <p:nvPr>
            <p:ph type="title"/>
          </p:nvPr>
        </p:nvSpPr>
        <p:spPr>
          <a:xfrm>
            <a:off x="6017825" y="1688250"/>
            <a:ext cx="3204900" cy="176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missed guess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7" name="Google Shape;43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33689" y="670325"/>
            <a:ext cx="3276600" cy="3695700"/>
          </a:xfrm>
          <a:prstGeom prst="rect">
            <a:avLst/>
          </a:prstGeom>
          <a:noFill/>
          <a:ln>
            <a:noFill/>
          </a:ln>
        </p:spPr>
      </p:pic>
      <p:sp>
        <p:nvSpPr>
          <p:cNvPr id="438" name="Google Shape;438;p35"/>
          <p:cNvSpPr/>
          <p:nvPr/>
        </p:nvSpPr>
        <p:spPr>
          <a:xfrm>
            <a:off x="4003950" y="2279225"/>
            <a:ext cx="430800" cy="4779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439" name="Google Shape;439;p35"/>
          <p:cNvSpPr txBox="1"/>
          <p:nvPr>
            <p:ph type="title"/>
          </p:nvPr>
        </p:nvSpPr>
        <p:spPr>
          <a:xfrm>
            <a:off x="6017825" y="1688250"/>
            <a:ext cx="3204900" cy="176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correct guess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Google Shape;44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68225" y="871365"/>
            <a:ext cx="3207550" cy="3400775"/>
          </a:xfrm>
          <a:prstGeom prst="rect">
            <a:avLst/>
          </a:prstGeom>
          <a:noFill/>
          <a:ln>
            <a:noFill/>
          </a:ln>
        </p:spPr>
      </p:pic>
      <p:sp>
        <p:nvSpPr>
          <p:cNvPr id="445" name="Google Shape;445;p36"/>
          <p:cNvSpPr/>
          <p:nvPr/>
        </p:nvSpPr>
        <p:spPr>
          <a:xfrm>
            <a:off x="3812975" y="3250425"/>
            <a:ext cx="291300" cy="3192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446" name="Google Shape;446;p36"/>
          <p:cNvSpPr txBox="1"/>
          <p:nvPr>
            <p:ph type="title"/>
          </p:nvPr>
        </p:nvSpPr>
        <p:spPr>
          <a:xfrm>
            <a:off x="6017825" y="1688250"/>
            <a:ext cx="3204900" cy="176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</a:t>
            </a:r>
            <a:r>
              <a:rPr lang="en"/>
              <a:t>missile ability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1" name="Google Shape;45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40288" y="1060763"/>
            <a:ext cx="2663425" cy="3021963"/>
          </a:xfrm>
          <a:prstGeom prst="rect">
            <a:avLst/>
          </a:prstGeom>
          <a:noFill/>
          <a:ln>
            <a:noFill/>
          </a:ln>
        </p:spPr>
      </p:pic>
      <p:sp>
        <p:nvSpPr>
          <p:cNvPr id="452" name="Google Shape;452;p37"/>
          <p:cNvSpPr/>
          <p:nvPr/>
        </p:nvSpPr>
        <p:spPr>
          <a:xfrm>
            <a:off x="3494975" y="1645225"/>
            <a:ext cx="430800" cy="4779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453" name="Google Shape;453;p37"/>
          <p:cNvSpPr/>
          <p:nvPr/>
        </p:nvSpPr>
        <p:spPr>
          <a:xfrm>
            <a:off x="4299225" y="1886900"/>
            <a:ext cx="430800" cy="4779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454" name="Google Shape;454;p37"/>
          <p:cNvSpPr/>
          <p:nvPr/>
        </p:nvSpPr>
        <p:spPr>
          <a:xfrm>
            <a:off x="4594500" y="2191125"/>
            <a:ext cx="430800" cy="4779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455" name="Google Shape;455;p37"/>
          <p:cNvSpPr/>
          <p:nvPr/>
        </p:nvSpPr>
        <p:spPr>
          <a:xfrm>
            <a:off x="3416375" y="3674025"/>
            <a:ext cx="430800" cy="4779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456" name="Google Shape;456;p37"/>
          <p:cNvSpPr/>
          <p:nvPr/>
        </p:nvSpPr>
        <p:spPr>
          <a:xfrm>
            <a:off x="4051000" y="2460200"/>
            <a:ext cx="430800" cy="4779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457" name="Google Shape;457;p37"/>
          <p:cNvSpPr txBox="1"/>
          <p:nvPr>
            <p:ph type="title"/>
          </p:nvPr>
        </p:nvSpPr>
        <p:spPr>
          <a:xfrm>
            <a:off x="6017825" y="1688250"/>
            <a:ext cx="3204900" cy="176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Aircraft Carrier ability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2" name="Google Shape;46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8662" y="53575"/>
            <a:ext cx="5206675" cy="5036350"/>
          </a:xfrm>
          <a:prstGeom prst="rect">
            <a:avLst/>
          </a:prstGeom>
          <a:noFill/>
          <a:ln>
            <a:noFill/>
          </a:ln>
        </p:spPr>
      </p:pic>
      <p:sp>
        <p:nvSpPr>
          <p:cNvPr id="463" name="Google Shape;463;p38"/>
          <p:cNvSpPr/>
          <p:nvPr/>
        </p:nvSpPr>
        <p:spPr>
          <a:xfrm>
            <a:off x="3530700" y="4688075"/>
            <a:ext cx="430800" cy="2034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464" name="Google Shape;464;p38"/>
          <p:cNvSpPr/>
          <p:nvPr/>
        </p:nvSpPr>
        <p:spPr>
          <a:xfrm>
            <a:off x="1968650" y="4839900"/>
            <a:ext cx="5206800" cy="2034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465" name="Google Shape;465;p38"/>
          <p:cNvSpPr txBox="1"/>
          <p:nvPr>
            <p:ph type="title"/>
          </p:nvPr>
        </p:nvSpPr>
        <p:spPr>
          <a:xfrm>
            <a:off x="6565575" y="1628350"/>
            <a:ext cx="3204900" cy="176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radar ability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0" name="Google Shape;47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6538" y="2207750"/>
            <a:ext cx="6410925" cy="293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" name="Google Shape;471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36108"/>
            <a:ext cx="9144001" cy="1871634"/>
          </a:xfrm>
          <a:prstGeom prst="rect">
            <a:avLst/>
          </a:prstGeom>
          <a:noFill/>
          <a:ln>
            <a:noFill/>
          </a:ln>
        </p:spPr>
      </p:pic>
      <p:sp>
        <p:nvSpPr>
          <p:cNvPr id="472" name="Google Shape;472;p39"/>
          <p:cNvSpPr/>
          <p:nvPr/>
        </p:nvSpPr>
        <p:spPr>
          <a:xfrm>
            <a:off x="973325" y="1803800"/>
            <a:ext cx="178800" cy="1944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473" name="Google Shape;473;p39"/>
          <p:cNvSpPr/>
          <p:nvPr/>
        </p:nvSpPr>
        <p:spPr>
          <a:xfrm>
            <a:off x="3745600" y="4616650"/>
            <a:ext cx="2103300" cy="2499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474" name="Google Shape;474;p39"/>
          <p:cNvSpPr txBox="1"/>
          <p:nvPr>
            <p:ph type="title"/>
          </p:nvPr>
        </p:nvSpPr>
        <p:spPr>
          <a:xfrm>
            <a:off x="-119950" y="2672450"/>
            <a:ext cx="1486500" cy="176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Using sub</a:t>
            </a:r>
            <a:endParaRPr sz="4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ability</a:t>
            </a:r>
            <a:endParaRPr sz="40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40"/>
          <p:cNvSpPr txBox="1"/>
          <p:nvPr>
            <p:ph type="title"/>
          </p:nvPr>
        </p:nvSpPr>
        <p:spPr>
          <a:xfrm>
            <a:off x="5168900" y="2165288"/>
            <a:ext cx="3204900" cy="176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300"/>
              <a:t>Code </a:t>
            </a:r>
            <a:r>
              <a:rPr lang="en" sz="5300"/>
              <a:t>explanation</a:t>
            </a:r>
            <a:endParaRPr sz="5300"/>
          </a:p>
        </p:txBody>
      </p:sp>
      <p:sp>
        <p:nvSpPr>
          <p:cNvPr id="480" name="Google Shape;480;p40"/>
          <p:cNvSpPr txBox="1"/>
          <p:nvPr>
            <p:ph idx="2" type="title"/>
          </p:nvPr>
        </p:nvSpPr>
        <p:spPr>
          <a:xfrm>
            <a:off x="5406050" y="1211216"/>
            <a:ext cx="2730600" cy="163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0"/>
              <a:t>-03-</a:t>
            </a:r>
            <a:endParaRPr sz="11000"/>
          </a:p>
        </p:txBody>
      </p:sp>
      <p:sp>
        <p:nvSpPr>
          <p:cNvPr id="481" name="Google Shape;481;p40"/>
          <p:cNvSpPr txBox="1"/>
          <p:nvPr>
            <p:ph idx="1" type="subTitle"/>
          </p:nvPr>
        </p:nvSpPr>
        <p:spPr>
          <a:xfrm>
            <a:off x="395675" y="346305"/>
            <a:ext cx="4154400" cy="48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                             </a:t>
            </a:r>
            <a:endParaRPr sz="8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                      $$$$$$ </a:t>
            </a:r>
            <a:endParaRPr sz="8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                  $$$$$$$$$$ </a:t>
            </a:r>
            <a:endParaRPr sz="8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               $$$$$$  $$$$  </a:t>
            </a:r>
            <a:endParaRPr sz="8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           $$$$$$    $$$$$   </a:t>
            </a:r>
            <a:endParaRPr sz="8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          $$$$$     $$$$$    </a:t>
            </a:r>
            <a:endParaRPr sz="8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        $$$$       $$$$      </a:t>
            </a:r>
            <a:endParaRPr sz="8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      $$$$$$      $$$$       </a:t>
            </a:r>
            <a:endParaRPr sz="8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    $$$$$ $$$$   $$$$        </a:t>
            </a:r>
            <a:endParaRPr sz="8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$$$$$$$$$$$$$$ $$$$$$$$          </a:t>
            </a:r>
            <a:endParaRPr sz="8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$$$$$$$$$$$$$$$   $$$$ $$$$$           </a:t>
            </a:r>
            <a:endParaRPr sz="8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$$$$$$  $$$$  $$$$  $$$$$              </a:t>
            </a:r>
            <a:endParaRPr sz="8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$$$$$$$$$  $$$$$  $$$$                </a:t>
            </a:r>
            <a:endParaRPr sz="8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$$$$$ $$$$$  $$$$                  </a:t>
            </a:r>
            <a:endParaRPr sz="8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$$$$$  $$$$  $$$$$$                  </a:t>
            </a:r>
            <a:endParaRPr sz="8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$$$$$$$  $$  $$$$$ $$                  </a:t>
            </a:r>
            <a:endParaRPr sz="8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$$$$$$$$$ $$$$$  $$$$$  $$$                  </a:t>
            </a:r>
            <a:endParaRPr sz="8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$$$$$$$$$$$$$     $$$$$$$$$$$ $$                   </a:t>
            </a:r>
            <a:endParaRPr sz="8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$$$$$$   $$$$$ $$$$   $$$$  $$$ $$                   </a:t>
            </a:r>
            <a:endParaRPr sz="8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$$$$$    $$$$$  $$$$  $$$$$     $$$$$                   </a:t>
            </a:r>
            <a:endParaRPr sz="8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$$$$$$  $$$$  $$$$  $$$$$$                              </a:t>
            </a:r>
            <a:endParaRPr sz="8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$$$$$$$$  $$$$$ $$$$$$$                               </a:t>
            </a:r>
            <a:endParaRPr sz="8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$$$$  $$$$$  $$$$$$$$                               </a:t>
            </a:r>
            <a:endParaRPr sz="8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$$$  $$$$  $$$$  $$$                                </a:t>
            </a:r>
            <a:endParaRPr sz="8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$$$$$     $$$$   $$$$                                </a:t>
            </a:r>
            <a:endParaRPr sz="8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$$$$$$$$  $$$$$    $$$                                 </a:t>
            </a:r>
            <a:endParaRPr sz="8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$$$$$$$$$$$$$$$ $$$$                                  </a:t>
            </a:r>
            <a:endParaRPr sz="8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$$$$      $$$$$$                                    </a:t>
            </a:r>
            <a:endParaRPr sz="8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$$$                                      </a:t>
            </a:r>
            <a:endParaRPr sz="8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          </a:t>
            </a:r>
            <a:r>
              <a:rPr lang="en" sz="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</a:t>
            </a:r>
            <a:endParaRPr sz="8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6" name="Google Shape;48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66350" y="-2"/>
            <a:ext cx="6276701" cy="3036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87" name="Google Shape;487;p41"/>
          <p:cNvCxnSpPr/>
          <p:nvPr/>
        </p:nvCxnSpPr>
        <p:spPr>
          <a:xfrm rot="10800000">
            <a:off x="5152325" y="2035950"/>
            <a:ext cx="1500300" cy="80400"/>
          </a:xfrm>
          <a:prstGeom prst="straightConnector1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88" name="Google Shape;488;p41"/>
          <p:cNvSpPr txBox="1"/>
          <p:nvPr/>
        </p:nvSpPr>
        <p:spPr>
          <a:xfrm>
            <a:off x="6210350" y="1053650"/>
            <a:ext cx="3000000" cy="3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0000"/>
                </a:solidFill>
                <a:latin typeface="Squada One"/>
                <a:ea typeface="Squada One"/>
                <a:cs typeface="Squada One"/>
                <a:sym typeface="Squada One"/>
              </a:rPr>
              <a:t>Creates a new list</a:t>
            </a:r>
            <a:endParaRPr sz="2100">
              <a:solidFill>
                <a:srgbClr val="FF0000"/>
              </a:solidFill>
            </a:endParaRPr>
          </a:p>
        </p:txBody>
      </p:sp>
      <p:cxnSp>
        <p:nvCxnSpPr>
          <p:cNvPr id="489" name="Google Shape;489;p41"/>
          <p:cNvCxnSpPr/>
          <p:nvPr/>
        </p:nvCxnSpPr>
        <p:spPr>
          <a:xfrm flipH="1" rot="10800000">
            <a:off x="2103575" y="2196600"/>
            <a:ext cx="2968500" cy="300"/>
          </a:xfrm>
          <a:prstGeom prst="straightConnector1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0" name="Google Shape;490;p41"/>
          <p:cNvCxnSpPr/>
          <p:nvPr/>
        </p:nvCxnSpPr>
        <p:spPr>
          <a:xfrm>
            <a:off x="1398125" y="1432250"/>
            <a:ext cx="1370100" cy="54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1" name="Google Shape;491;p41"/>
          <p:cNvSpPr txBox="1"/>
          <p:nvPr/>
        </p:nvSpPr>
        <p:spPr>
          <a:xfrm>
            <a:off x="6144000" y="1627975"/>
            <a:ext cx="3000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9900"/>
                </a:solidFill>
                <a:latin typeface="Squada One"/>
                <a:ea typeface="Squada One"/>
                <a:cs typeface="Squada One"/>
                <a:sym typeface="Squada One"/>
              </a:rPr>
              <a:t>Adds empty (“~”) to the “row” list 8 times</a:t>
            </a:r>
            <a:endParaRPr sz="2100">
              <a:solidFill>
                <a:srgbClr val="FF9900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492" name="Google Shape;492;p41"/>
          <p:cNvSpPr txBox="1"/>
          <p:nvPr/>
        </p:nvSpPr>
        <p:spPr>
          <a:xfrm>
            <a:off x="6210350" y="53575"/>
            <a:ext cx="3000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191919"/>
                </a:solidFill>
                <a:latin typeface="Squada One"/>
                <a:ea typeface="Squada One"/>
                <a:cs typeface="Squada One"/>
                <a:sym typeface="Squada One"/>
              </a:rPr>
              <a:t>Let the size of the board to be 8</a:t>
            </a:r>
            <a:endParaRPr sz="2100">
              <a:solidFill>
                <a:srgbClr val="191919"/>
              </a:solidFill>
            </a:endParaRPr>
          </a:p>
        </p:txBody>
      </p:sp>
      <p:cxnSp>
        <p:nvCxnSpPr>
          <p:cNvPr id="493" name="Google Shape;493;p41"/>
          <p:cNvCxnSpPr/>
          <p:nvPr/>
        </p:nvCxnSpPr>
        <p:spPr>
          <a:xfrm>
            <a:off x="1398125" y="1803925"/>
            <a:ext cx="4415100" cy="26700"/>
          </a:xfrm>
          <a:prstGeom prst="straightConnector1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4" name="Google Shape;494;p41"/>
          <p:cNvCxnSpPr/>
          <p:nvPr/>
        </p:nvCxnSpPr>
        <p:spPr>
          <a:xfrm>
            <a:off x="675425" y="1102450"/>
            <a:ext cx="4575300" cy="13800"/>
          </a:xfrm>
          <a:prstGeom prst="straightConnector1">
            <a:avLst/>
          </a:prstGeom>
          <a:noFill/>
          <a:ln cap="flat" cmpd="sng" w="38100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5" name="Google Shape;495;p41"/>
          <p:cNvCxnSpPr/>
          <p:nvPr/>
        </p:nvCxnSpPr>
        <p:spPr>
          <a:xfrm flipH="1">
            <a:off x="2830475" y="1285875"/>
            <a:ext cx="3956100" cy="90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96" name="Google Shape;496;p41"/>
          <p:cNvCxnSpPr/>
          <p:nvPr/>
        </p:nvCxnSpPr>
        <p:spPr>
          <a:xfrm rot="10800000">
            <a:off x="5304600" y="857775"/>
            <a:ext cx="1401600" cy="8400"/>
          </a:xfrm>
          <a:prstGeom prst="straightConnector1">
            <a:avLst/>
          </a:prstGeom>
          <a:noFill/>
          <a:ln cap="flat" cmpd="sng" w="38100">
            <a:solidFill>
              <a:srgbClr val="00FF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97" name="Google Shape;497;p41"/>
          <p:cNvCxnSpPr/>
          <p:nvPr/>
        </p:nvCxnSpPr>
        <p:spPr>
          <a:xfrm flipH="1">
            <a:off x="4331775" y="884050"/>
            <a:ext cx="2365500" cy="1536900"/>
          </a:xfrm>
          <a:prstGeom prst="straightConnector1">
            <a:avLst/>
          </a:prstGeom>
          <a:noFill/>
          <a:ln cap="flat" cmpd="sng" w="38100">
            <a:solidFill>
              <a:srgbClr val="00FF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98" name="Google Shape;498;p41"/>
          <p:cNvSpPr txBox="1"/>
          <p:nvPr/>
        </p:nvSpPr>
        <p:spPr>
          <a:xfrm>
            <a:off x="6210350" y="529750"/>
            <a:ext cx="3000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00FF00"/>
                </a:solidFill>
                <a:latin typeface="Squada One"/>
                <a:ea typeface="Squada One"/>
                <a:cs typeface="Squada One"/>
                <a:sym typeface="Squada One"/>
              </a:rPr>
              <a:t>Adds 8 of the row list into a list</a:t>
            </a:r>
            <a:endParaRPr sz="2100">
              <a:solidFill>
                <a:srgbClr val="00FF00"/>
              </a:solidFill>
            </a:endParaRPr>
          </a:p>
        </p:txBody>
      </p:sp>
      <p:cxnSp>
        <p:nvCxnSpPr>
          <p:cNvPr id="499" name="Google Shape;499;p41"/>
          <p:cNvCxnSpPr/>
          <p:nvPr/>
        </p:nvCxnSpPr>
        <p:spPr>
          <a:xfrm>
            <a:off x="1354675" y="2562875"/>
            <a:ext cx="2869200" cy="17700"/>
          </a:xfrm>
          <a:prstGeom prst="straightConnector1">
            <a:avLst/>
          </a:prstGeom>
          <a:noFill/>
          <a:ln cap="flat" cmpd="sng" w="38100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500" name="Google Shape;500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1235" y="3473350"/>
            <a:ext cx="66434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12" y="3426275"/>
            <a:ext cx="8935175" cy="619775"/>
          </a:xfrm>
          <a:prstGeom prst="rect">
            <a:avLst/>
          </a:prstGeom>
          <a:noFill/>
          <a:ln>
            <a:noFill/>
          </a:ln>
        </p:spPr>
      </p:pic>
      <p:sp>
        <p:nvSpPr>
          <p:cNvPr id="502" name="Google Shape;502;p41"/>
          <p:cNvSpPr txBox="1"/>
          <p:nvPr/>
        </p:nvSpPr>
        <p:spPr>
          <a:xfrm>
            <a:off x="3875375" y="4111175"/>
            <a:ext cx="1058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rPr>
              <a:t>X8</a:t>
            </a:r>
            <a:endParaRPr b="1" sz="6000">
              <a:solidFill>
                <a:schemeClr val="lt1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pic>
        <p:nvPicPr>
          <p:cNvPr id="503" name="Google Shape;503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2" y="4756925"/>
            <a:ext cx="8286648" cy="308850"/>
          </a:xfrm>
          <a:prstGeom prst="rect">
            <a:avLst/>
          </a:prstGeom>
          <a:noFill/>
          <a:ln>
            <a:noFill/>
          </a:ln>
        </p:spPr>
      </p:pic>
      <p:sp>
        <p:nvSpPr>
          <p:cNvPr id="504" name="Google Shape;504;p41"/>
          <p:cNvSpPr txBox="1"/>
          <p:nvPr/>
        </p:nvSpPr>
        <p:spPr>
          <a:xfrm>
            <a:off x="8235350" y="4634300"/>
            <a:ext cx="1058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rPr>
              <a:t>…</a:t>
            </a:r>
            <a:endParaRPr b="1" sz="4000">
              <a:solidFill>
                <a:schemeClr val="lt1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9" name="Google Shape;509;p42"/>
          <p:cNvPicPr preferRelativeResize="0"/>
          <p:nvPr/>
        </p:nvPicPr>
        <p:blipFill rotWithShape="1">
          <a:blip r:embed="rId3">
            <a:alphaModFix/>
          </a:blip>
          <a:srcRect b="88300" l="0" r="87837" t="0"/>
          <a:stretch/>
        </p:blipFill>
        <p:spPr>
          <a:xfrm>
            <a:off x="452775" y="416475"/>
            <a:ext cx="496975" cy="478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0" name="Google Shape;510;p42"/>
          <p:cNvPicPr preferRelativeResize="0"/>
          <p:nvPr/>
        </p:nvPicPr>
        <p:blipFill rotWithShape="1">
          <a:blip r:embed="rId3">
            <a:alphaModFix/>
          </a:blip>
          <a:srcRect b="88300" l="0" r="0" t="0"/>
          <a:stretch/>
        </p:blipFill>
        <p:spPr>
          <a:xfrm>
            <a:off x="452775" y="894525"/>
            <a:ext cx="4086075" cy="478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1" name="Google Shape;511;p42"/>
          <p:cNvPicPr preferRelativeResize="0"/>
          <p:nvPr/>
        </p:nvPicPr>
        <p:blipFill rotWithShape="1">
          <a:blip r:embed="rId3">
            <a:alphaModFix/>
          </a:blip>
          <a:srcRect b="88300" l="0" r="0" t="0"/>
          <a:stretch/>
        </p:blipFill>
        <p:spPr>
          <a:xfrm>
            <a:off x="452775" y="1372575"/>
            <a:ext cx="4086075" cy="478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" name="Google Shape;512;p42"/>
          <p:cNvPicPr preferRelativeResize="0"/>
          <p:nvPr/>
        </p:nvPicPr>
        <p:blipFill rotWithShape="1">
          <a:blip r:embed="rId3">
            <a:alphaModFix/>
          </a:blip>
          <a:srcRect b="88300" l="0" r="0" t="0"/>
          <a:stretch/>
        </p:blipFill>
        <p:spPr>
          <a:xfrm>
            <a:off x="452775" y="2328663"/>
            <a:ext cx="4086075" cy="478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3" name="Google Shape;513;p42"/>
          <p:cNvPicPr preferRelativeResize="0"/>
          <p:nvPr/>
        </p:nvPicPr>
        <p:blipFill rotWithShape="1">
          <a:blip r:embed="rId3">
            <a:alphaModFix/>
          </a:blip>
          <a:srcRect b="88300" l="0" r="0" t="0"/>
          <a:stretch/>
        </p:blipFill>
        <p:spPr>
          <a:xfrm>
            <a:off x="452775" y="1850613"/>
            <a:ext cx="4086075" cy="478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4" name="Google Shape;514;p42"/>
          <p:cNvPicPr preferRelativeResize="0"/>
          <p:nvPr/>
        </p:nvPicPr>
        <p:blipFill rotWithShape="1">
          <a:blip r:embed="rId3">
            <a:alphaModFix/>
          </a:blip>
          <a:srcRect b="88300" l="0" r="0" t="0"/>
          <a:stretch/>
        </p:blipFill>
        <p:spPr>
          <a:xfrm>
            <a:off x="452775" y="2806725"/>
            <a:ext cx="4086075" cy="478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5" name="Google Shape;515;p42"/>
          <p:cNvPicPr preferRelativeResize="0"/>
          <p:nvPr/>
        </p:nvPicPr>
        <p:blipFill rotWithShape="1">
          <a:blip r:embed="rId3">
            <a:alphaModFix/>
          </a:blip>
          <a:srcRect b="88300" l="0" r="0" t="0"/>
          <a:stretch/>
        </p:blipFill>
        <p:spPr>
          <a:xfrm>
            <a:off x="452775" y="3284800"/>
            <a:ext cx="4086075" cy="478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6" name="Google Shape;516;p42"/>
          <p:cNvPicPr preferRelativeResize="0"/>
          <p:nvPr/>
        </p:nvPicPr>
        <p:blipFill rotWithShape="1">
          <a:blip r:embed="rId3">
            <a:alphaModFix/>
          </a:blip>
          <a:srcRect b="88300" l="0" r="0" t="0"/>
          <a:stretch/>
        </p:blipFill>
        <p:spPr>
          <a:xfrm>
            <a:off x="452775" y="3762850"/>
            <a:ext cx="4086075" cy="478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7" name="Google Shape;517;p42"/>
          <p:cNvPicPr preferRelativeResize="0"/>
          <p:nvPr/>
        </p:nvPicPr>
        <p:blipFill rotWithShape="1">
          <a:blip r:embed="rId3">
            <a:alphaModFix/>
          </a:blip>
          <a:srcRect b="88300" l="0" r="87837" t="0"/>
          <a:stretch/>
        </p:blipFill>
        <p:spPr>
          <a:xfrm>
            <a:off x="949750" y="416475"/>
            <a:ext cx="496975" cy="478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8" name="Google Shape;518;p42"/>
          <p:cNvPicPr preferRelativeResize="0"/>
          <p:nvPr/>
        </p:nvPicPr>
        <p:blipFill rotWithShape="1">
          <a:blip r:embed="rId3">
            <a:alphaModFix/>
          </a:blip>
          <a:srcRect b="88300" l="0" r="87837" t="0"/>
          <a:stretch/>
        </p:blipFill>
        <p:spPr>
          <a:xfrm>
            <a:off x="1446725" y="416475"/>
            <a:ext cx="496975" cy="478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p42"/>
          <p:cNvPicPr preferRelativeResize="0"/>
          <p:nvPr/>
        </p:nvPicPr>
        <p:blipFill rotWithShape="1">
          <a:blip r:embed="rId3">
            <a:alphaModFix/>
          </a:blip>
          <a:srcRect b="88300" l="0" r="87837" t="0"/>
          <a:stretch/>
        </p:blipFill>
        <p:spPr>
          <a:xfrm>
            <a:off x="1943700" y="416475"/>
            <a:ext cx="496975" cy="478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" name="Google Shape;520;p42"/>
          <p:cNvPicPr preferRelativeResize="0"/>
          <p:nvPr/>
        </p:nvPicPr>
        <p:blipFill rotWithShape="1">
          <a:blip r:embed="rId3">
            <a:alphaModFix/>
          </a:blip>
          <a:srcRect b="88300" l="0" r="87837" t="0"/>
          <a:stretch/>
        </p:blipFill>
        <p:spPr>
          <a:xfrm>
            <a:off x="2440675" y="416475"/>
            <a:ext cx="496975" cy="478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1" name="Google Shape;521;p42"/>
          <p:cNvPicPr preferRelativeResize="0"/>
          <p:nvPr/>
        </p:nvPicPr>
        <p:blipFill rotWithShape="1">
          <a:blip r:embed="rId3">
            <a:alphaModFix/>
          </a:blip>
          <a:srcRect b="88300" l="0" r="87837" t="0"/>
          <a:stretch/>
        </p:blipFill>
        <p:spPr>
          <a:xfrm>
            <a:off x="2937650" y="416475"/>
            <a:ext cx="496975" cy="478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2" name="Google Shape;522;p42"/>
          <p:cNvPicPr preferRelativeResize="0"/>
          <p:nvPr/>
        </p:nvPicPr>
        <p:blipFill rotWithShape="1">
          <a:blip r:embed="rId3">
            <a:alphaModFix/>
          </a:blip>
          <a:srcRect b="88300" l="0" r="87837" t="0"/>
          <a:stretch/>
        </p:blipFill>
        <p:spPr>
          <a:xfrm>
            <a:off x="3434625" y="416475"/>
            <a:ext cx="496975" cy="478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3" name="Google Shape;523;p42"/>
          <p:cNvPicPr preferRelativeResize="0"/>
          <p:nvPr/>
        </p:nvPicPr>
        <p:blipFill rotWithShape="1">
          <a:blip r:embed="rId3">
            <a:alphaModFix/>
          </a:blip>
          <a:srcRect b="88300" l="0" r="87837" t="0"/>
          <a:stretch/>
        </p:blipFill>
        <p:spPr>
          <a:xfrm>
            <a:off x="3931600" y="416475"/>
            <a:ext cx="607250" cy="478050"/>
          </a:xfrm>
          <a:prstGeom prst="rect">
            <a:avLst/>
          </a:prstGeom>
          <a:noFill/>
          <a:ln>
            <a:noFill/>
          </a:ln>
        </p:spPr>
      </p:pic>
      <p:sp>
        <p:nvSpPr>
          <p:cNvPr id="524" name="Google Shape;524;p42"/>
          <p:cNvSpPr txBox="1"/>
          <p:nvPr/>
        </p:nvSpPr>
        <p:spPr>
          <a:xfrm>
            <a:off x="4837000" y="378450"/>
            <a:ext cx="3822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rPr>
              <a:t>Add “~” into list</a:t>
            </a:r>
            <a:endParaRPr b="1" sz="4000">
              <a:solidFill>
                <a:schemeClr val="lt1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525" name="Google Shape;525;p42"/>
          <p:cNvSpPr txBox="1"/>
          <p:nvPr/>
        </p:nvSpPr>
        <p:spPr>
          <a:xfrm>
            <a:off x="4735400" y="856500"/>
            <a:ext cx="3822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rPr>
              <a:t>Repeats 8 times</a:t>
            </a:r>
            <a:endParaRPr b="1" sz="4000">
              <a:solidFill>
                <a:schemeClr val="lt1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526" name="Google Shape;526;p42"/>
          <p:cNvSpPr txBox="1"/>
          <p:nvPr/>
        </p:nvSpPr>
        <p:spPr>
          <a:xfrm>
            <a:off x="4735400" y="1334550"/>
            <a:ext cx="3822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rPr>
              <a:t>Repeats 8 times</a:t>
            </a:r>
            <a:endParaRPr b="1" sz="4000">
              <a:solidFill>
                <a:schemeClr val="lt1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527" name="Google Shape;527;p42"/>
          <p:cNvSpPr/>
          <p:nvPr/>
        </p:nvSpPr>
        <p:spPr>
          <a:xfrm>
            <a:off x="3003825" y="2332800"/>
            <a:ext cx="430800" cy="4779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528" name="Google Shape;528;p42"/>
          <p:cNvSpPr txBox="1"/>
          <p:nvPr/>
        </p:nvSpPr>
        <p:spPr>
          <a:xfrm>
            <a:off x="4735400" y="2332800"/>
            <a:ext cx="3822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rPr>
              <a:t>Biglist [4]</a:t>
            </a:r>
            <a:endParaRPr b="1" sz="4000">
              <a:solidFill>
                <a:schemeClr val="lt1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529" name="Google Shape;529;p42"/>
          <p:cNvSpPr txBox="1"/>
          <p:nvPr/>
        </p:nvSpPr>
        <p:spPr>
          <a:xfrm>
            <a:off x="109600" y="485700"/>
            <a:ext cx="3822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solidFill>
                <a:schemeClr val="lt1"/>
              </a:solidFill>
              <a:latin typeface="Squada One"/>
              <a:ea typeface="Squada One"/>
              <a:cs typeface="Squada One"/>
              <a:sym typeface="Squada One"/>
            </a:endParaRPr>
          </a:p>
          <a:p>
            <a:pPr indent="0" lvl="0" marL="0" rtl="0" algn="l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solidFill>
                <a:schemeClr val="lt1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530" name="Google Shape;530;p42"/>
          <p:cNvSpPr txBox="1"/>
          <p:nvPr/>
        </p:nvSpPr>
        <p:spPr>
          <a:xfrm>
            <a:off x="21975" y="416475"/>
            <a:ext cx="430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rPr>
              <a:t>0</a:t>
            </a:r>
            <a:endParaRPr b="1" sz="4000">
              <a:solidFill>
                <a:schemeClr val="lt1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531" name="Google Shape;531;p42"/>
          <p:cNvSpPr txBox="1"/>
          <p:nvPr/>
        </p:nvSpPr>
        <p:spPr>
          <a:xfrm>
            <a:off x="109600" y="932550"/>
            <a:ext cx="430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rPr>
              <a:t>1</a:t>
            </a:r>
            <a:endParaRPr b="1" sz="4000">
              <a:solidFill>
                <a:schemeClr val="lt1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532" name="Google Shape;532;p42"/>
          <p:cNvSpPr txBox="1"/>
          <p:nvPr/>
        </p:nvSpPr>
        <p:spPr>
          <a:xfrm>
            <a:off x="21975" y="1334550"/>
            <a:ext cx="430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rPr>
              <a:t>2</a:t>
            </a:r>
            <a:endParaRPr b="1" sz="4000">
              <a:solidFill>
                <a:schemeClr val="lt1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533" name="Google Shape;533;p42"/>
          <p:cNvSpPr txBox="1"/>
          <p:nvPr/>
        </p:nvSpPr>
        <p:spPr>
          <a:xfrm>
            <a:off x="0" y="1812588"/>
            <a:ext cx="430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rPr>
              <a:t>3</a:t>
            </a:r>
            <a:endParaRPr b="1" sz="4000">
              <a:solidFill>
                <a:schemeClr val="lt1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534" name="Google Shape;534;p42"/>
          <p:cNvSpPr txBox="1"/>
          <p:nvPr/>
        </p:nvSpPr>
        <p:spPr>
          <a:xfrm>
            <a:off x="0" y="2252613"/>
            <a:ext cx="430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rPr>
              <a:t>4</a:t>
            </a:r>
            <a:endParaRPr b="1" sz="4000">
              <a:solidFill>
                <a:schemeClr val="lt1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535" name="Google Shape;535;p42"/>
          <p:cNvSpPr txBox="1"/>
          <p:nvPr/>
        </p:nvSpPr>
        <p:spPr>
          <a:xfrm>
            <a:off x="6621675" y="2332800"/>
            <a:ext cx="998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rPr>
              <a:t>[5]</a:t>
            </a:r>
            <a:endParaRPr b="1" sz="4000">
              <a:solidFill>
                <a:schemeClr val="lt1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536" name="Google Shape;536;p42"/>
          <p:cNvSpPr txBox="1"/>
          <p:nvPr/>
        </p:nvSpPr>
        <p:spPr>
          <a:xfrm>
            <a:off x="485850" y="2290663"/>
            <a:ext cx="430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rPr>
              <a:t>0</a:t>
            </a:r>
            <a:endParaRPr b="1" sz="4000">
              <a:solidFill>
                <a:schemeClr val="lt1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537" name="Google Shape;537;p42"/>
          <p:cNvSpPr txBox="1"/>
          <p:nvPr/>
        </p:nvSpPr>
        <p:spPr>
          <a:xfrm>
            <a:off x="971700" y="2290663"/>
            <a:ext cx="430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rPr>
              <a:t>1</a:t>
            </a:r>
            <a:endParaRPr b="1" sz="4000">
              <a:solidFill>
                <a:schemeClr val="lt1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538" name="Google Shape;538;p42"/>
          <p:cNvSpPr txBox="1"/>
          <p:nvPr/>
        </p:nvSpPr>
        <p:spPr>
          <a:xfrm>
            <a:off x="1501913" y="2308925"/>
            <a:ext cx="430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rPr>
              <a:t>2</a:t>
            </a:r>
            <a:endParaRPr b="1" sz="4000">
              <a:solidFill>
                <a:schemeClr val="lt1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539" name="Google Shape;539;p42"/>
          <p:cNvSpPr txBox="1"/>
          <p:nvPr/>
        </p:nvSpPr>
        <p:spPr>
          <a:xfrm>
            <a:off x="1987763" y="2308913"/>
            <a:ext cx="430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rPr>
              <a:t>3</a:t>
            </a:r>
            <a:endParaRPr b="1" sz="4000">
              <a:solidFill>
                <a:schemeClr val="lt1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540" name="Google Shape;540;p42"/>
          <p:cNvSpPr txBox="1"/>
          <p:nvPr/>
        </p:nvSpPr>
        <p:spPr>
          <a:xfrm>
            <a:off x="2495800" y="2308913"/>
            <a:ext cx="430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rPr>
              <a:t>4</a:t>
            </a:r>
            <a:endParaRPr b="1" sz="4000">
              <a:solidFill>
                <a:schemeClr val="lt1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541" name="Google Shape;541;p42"/>
          <p:cNvSpPr txBox="1"/>
          <p:nvPr/>
        </p:nvSpPr>
        <p:spPr>
          <a:xfrm>
            <a:off x="3003825" y="2290650"/>
            <a:ext cx="430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rPr>
              <a:t>5</a:t>
            </a:r>
            <a:endParaRPr b="1" sz="4000">
              <a:solidFill>
                <a:schemeClr val="lt1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43"/>
          <p:cNvSpPr txBox="1"/>
          <p:nvPr>
            <p:ph type="title"/>
          </p:nvPr>
        </p:nvSpPr>
        <p:spPr>
          <a:xfrm>
            <a:off x="429300" y="2332600"/>
            <a:ext cx="3204900" cy="176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600"/>
              <a:t>Reflections</a:t>
            </a:r>
            <a:endParaRPr sz="5600"/>
          </a:p>
        </p:txBody>
      </p:sp>
      <p:sp>
        <p:nvSpPr>
          <p:cNvPr id="547" name="Google Shape;547;p43"/>
          <p:cNvSpPr txBox="1"/>
          <p:nvPr>
            <p:ph idx="2" type="title"/>
          </p:nvPr>
        </p:nvSpPr>
        <p:spPr>
          <a:xfrm>
            <a:off x="666450" y="1378528"/>
            <a:ext cx="2730600" cy="163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0"/>
              <a:t>-04-</a:t>
            </a:r>
            <a:endParaRPr sz="11000"/>
          </a:p>
        </p:txBody>
      </p:sp>
      <p:sp>
        <p:nvSpPr>
          <p:cNvPr id="548" name="Google Shape;548;p43"/>
          <p:cNvSpPr txBox="1"/>
          <p:nvPr>
            <p:ph idx="1" type="subTitle"/>
          </p:nvPr>
        </p:nvSpPr>
        <p:spPr>
          <a:xfrm>
            <a:off x="3569125" y="816025"/>
            <a:ext cx="5390700" cy="309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                 .%                                   </a:t>
            </a:r>
            <a:endParaRPr sz="8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                  ^. .B                                   </a:t>
            </a:r>
            <a:endParaRPr sz="8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                l)jjfjBffu*[                              </a:t>
            </a:r>
            <a:endParaRPr sz="8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               f&amp;$$$$$$$$$$q                              </a:t>
            </a:r>
            <a:endParaRPr sz="8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               z@$$$$$$$$$$q                              </a:t>
            </a:r>
            <a:endParaRPr sz="8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;p$Y^        .&gt;||||||/|||||/|||||w$$$$$$$$$$$o|||||||||||8|||(+             </a:t>
            </a:r>
            <a:endParaRPr sz="8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?a$$u'jrnq$$$$$$$$$$$$$$$$$$$$$$$$$$$$$$$$$$$$$$$$$$$$$$$$$$$$$$$*X]`       </a:t>
            </a:r>
            <a:endParaRPr sz="8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?a$$$$$$$$$$$$$$$$$$$$$$$$$$$$$$$$$$$$$$$$$$$$$$$$$$$$$$$$$$$$$$$$$$$(.     </a:t>
            </a:r>
            <a:endParaRPr sz="8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tu :Y8$$$$$$$$$$$$$$$$$$$$$$$$$$$$$$$$$$$$$$$$$$$$$$$$$$$$$$$$$$$$$$$$$$$@[     </a:t>
            </a:r>
            <a:endParaRPr sz="8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IJ0{{p$$$$$$$$$$$$$$$$$$$$$$$$$$$$$$$$$$$$$$$$$$$$$$$$$$$$$$$$$$$$$$$$$$$@t'     </a:t>
            </a:r>
            <a:endParaRPr sz="8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:I  C@$$$[--1#@@$$@$$$$$$$$$$$$$$$$$$$$$$$$$$$$$$$$$$$$$$$$$$$$$$$$$@Z-i`       </a:t>
            </a:r>
            <a:endParaRPr sz="8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.l&lt;&lt;.          :&lt;&lt;&lt;&lt;&lt;&lt;&gt;&lt;&lt;&lt;&lt;&lt;&lt;&lt;&lt;&lt;&lt;&lt;&lt;&gt;&lt;&lt;&gt;&lt;&lt;&gt;&lt;&gt;&lt;&lt;&gt;&lt;&lt;&lt;&lt;&lt;&lt;&lt;&lt;`                           </a:t>
            </a:r>
            <a:endParaRPr sz="8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26"/>
          <p:cNvSpPr txBox="1"/>
          <p:nvPr>
            <p:ph type="title"/>
          </p:nvPr>
        </p:nvSpPr>
        <p:spPr>
          <a:xfrm>
            <a:off x="809325" y="2349075"/>
            <a:ext cx="2730600" cy="176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Purpose</a:t>
            </a:r>
            <a:endParaRPr/>
          </a:p>
        </p:txBody>
      </p:sp>
      <p:sp>
        <p:nvSpPr>
          <p:cNvPr id="318" name="Google Shape;318;p26"/>
          <p:cNvSpPr txBox="1"/>
          <p:nvPr>
            <p:ph idx="2" type="title"/>
          </p:nvPr>
        </p:nvSpPr>
        <p:spPr>
          <a:xfrm>
            <a:off x="666450" y="1378528"/>
            <a:ext cx="2730600" cy="163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-01-</a:t>
            </a:r>
            <a:endParaRPr/>
          </a:p>
        </p:txBody>
      </p:sp>
      <p:sp>
        <p:nvSpPr>
          <p:cNvPr id="319" name="Google Shape;319;p26"/>
          <p:cNvSpPr txBox="1"/>
          <p:nvPr>
            <p:ph idx="1" type="subTitle"/>
          </p:nvPr>
        </p:nvSpPr>
        <p:spPr>
          <a:xfrm>
            <a:off x="4096300" y="1622063"/>
            <a:ext cx="1252800" cy="125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                    {C|</a:t>
            </a:r>
            <a:endParaRPr sz="1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                   M&amp;$1.</a:t>
            </a:r>
            <a:endParaRPr sz="1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               "XB$$8|  </a:t>
            </a:r>
            <a:endParaRPr sz="1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             .z$$$$o    </a:t>
            </a:r>
            <a:endParaRPr sz="1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           fh$$$$$}     </a:t>
            </a:r>
            <a:endParaRPr sz="1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{f.                    Q8 _@$$$$$j.      </a:t>
            </a:r>
            <a:endParaRPr sz="1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~%n                   'j$$$$$$$$$8j        </a:t>
            </a:r>
            <a:endParaRPr sz="1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]M$t                    L$$$$$$$$$x          </a:t>
            </a:r>
            <a:endParaRPr sz="1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!o$$_                  .X$$$$$$$$$$$w          </a:t>
            </a:r>
            <a:endParaRPr sz="1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'@$$$$$$$$$$$$$$@f``''`'|$$$$$$$$$$$$%           </a:t>
            </a:r>
            <a:endParaRPr sz="1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lq$$$$$$$$$$$$$$$$$$$$$$$$$$$$$$$$$$Bb_            </a:t>
            </a:r>
            <a:endParaRPr sz="1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^0$$$$$$$$$$$$$$$$$$$$$$$$$$$$$$$$$$$/'              </a:t>
            </a:r>
            <a:endParaRPr sz="1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l "!#$$$$$$$$$$$$$$$$$$$$$$$$$$$$$$t.                </a:t>
            </a:r>
            <a:endParaRPr sz="1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}8$$$$$$$$$$$$$$$$$$$$$$$$$$x                  </a:t>
            </a:r>
            <a:endParaRPr sz="1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(C@$$$$$$$$$$$$$$$$$$$$$$$n                  </a:t>
            </a:r>
            <a:endParaRPr sz="1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r%$$$$$$$$$$$$$$$$$$$$$x                  </a:t>
            </a:r>
            <a:endParaRPr sz="1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^q$$$$$$$$$$$$$$$$$$$o~                 </a:t>
            </a:r>
            <a:endParaRPr sz="1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I8$$$$$$$$$$$$$$$$$$$[                 </a:t>
            </a:r>
            <a:endParaRPr sz="1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?ftfffJ$$$$$$$$$$$$$$$$$$$$$$$$$]                 </a:t>
            </a:r>
            <a:endParaRPr sz="1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r$$$$$$$$$$$$$$$$$O$$$$$$$$$$$$$$[                 </a:t>
            </a:r>
            <a:endParaRPr sz="1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'`-$$$$$$$$$$$v. ,$$$$$$$$$$$$$$:      +         </a:t>
            </a:r>
            <a:endParaRPr sz="1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&gt;@$$$$$$$u   io$$$$$$$$$$$$; ^+mk           </a:t>
            </a:r>
            <a:endParaRPr sz="1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b$Wm$$$$8|     [W$$$$$$$$$$z@$di            </a:t>
            </a:r>
            <a:endParaRPr sz="1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c$$$O       &gt;@$$$$$$$$$$8i              </a:t>
            </a:r>
            <a:endParaRPr sz="1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w$$Z         ]$$$$$$$B;                </a:t>
            </a:r>
            <a:endParaRPr sz="1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c@$O          -*$$$M{                  </a:t>
            </a:r>
            <a:endParaRPr sz="1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|(            &gt;a$)                    </a:t>
            </a:r>
            <a:endParaRPr sz="1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r}. </a:t>
            </a:r>
            <a:endParaRPr sz="1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"/>
          </a:p>
        </p:txBody>
      </p:sp>
      <p:sp>
        <p:nvSpPr>
          <p:cNvPr id="320" name="Google Shape;320;p26"/>
          <p:cNvSpPr txBox="1"/>
          <p:nvPr>
            <p:ph idx="1" type="subTitle"/>
          </p:nvPr>
        </p:nvSpPr>
        <p:spPr>
          <a:xfrm>
            <a:off x="4494775" y="2874863"/>
            <a:ext cx="1252800" cy="125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                    {C|</a:t>
            </a:r>
            <a:endParaRPr sz="1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                   M&amp;$1.</a:t>
            </a:r>
            <a:endParaRPr sz="1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               "XB$$8|  </a:t>
            </a:r>
            <a:endParaRPr sz="1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             .z$$$$o    </a:t>
            </a:r>
            <a:endParaRPr sz="1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           fh$$$$$}     </a:t>
            </a:r>
            <a:endParaRPr sz="1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{f.                    Q8 _@$$$$$j.      </a:t>
            </a:r>
            <a:endParaRPr sz="1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~%n                   'j$$$$$$$$$8j        </a:t>
            </a:r>
            <a:endParaRPr sz="1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]M$t                    L$$$$$$$$$x          </a:t>
            </a:r>
            <a:endParaRPr sz="1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!o$$_                  .X$$$$$$$$$$$w          </a:t>
            </a:r>
            <a:endParaRPr sz="1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'@$$$$$$$$$$$$$$@f``''`'|$$$$$$$$$$$$%           </a:t>
            </a:r>
            <a:endParaRPr sz="1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lq$$$$$$$$$$$$$$$$$$$$$$$$$$$$$$$$$$Bb_            </a:t>
            </a:r>
            <a:endParaRPr sz="1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^0$$$$$$$$$$$$$$$$$$$$$$$$$$$$$$$$$$$/'              </a:t>
            </a:r>
            <a:endParaRPr sz="1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l "!#$$$$$$$$$$$$$$$$$$$$$$$$$$$$$$t.                </a:t>
            </a:r>
            <a:endParaRPr sz="1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}8$$$$$$$$$$$$$$$$$$$$$$$$$$x                  </a:t>
            </a:r>
            <a:endParaRPr sz="1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(C@$$$$$$$$$$$$$$$$$$$$$$$n                  </a:t>
            </a:r>
            <a:endParaRPr sz="1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r%$$$$$$$$$$$$$$$$$$$$$x                  </a:t>
            </a:r>
            <a:endParaRPr sz="1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^q$$$$$$$$$$$$$$$$$$$o~                 </a:t>
            </a:r>
            <a:endParaRPr sz="1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I8$$$$$$$$$$$$$$$$$$$[                 </a:t>
            </a:r>
            <a:endParaRPr sz="1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?ftfffJ$$$$$$$$$$$$$$$$$$$$$$$$$]                 </a:t>
            </a:r>
            <a:endParaRPr sz="1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r$$$$$$$$$$$$$$$$$O$$$$$$$$$$$$$$[                 </a:t>
            </a:r>
            <a:endParaRPr sz="1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'`-$$$$$$$$$$$v. ,$$$$$$$$$$$$$$:      +         </a:t>
            </a:r>
            <a:endParaRPr sz="1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&gt;@$$$$$$$u   io$$$$$$$$$$$$; ^+mk           </a:t>
            </a:r>
            <a:endParaRPr sz="1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b$Wm$$$$8|     [W$$$$$$$$$$z@$di            </a:t>
            </a:r>
            <a:endParaRPr sz="1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c$$$O       &gt;@$$$$$$$$$$8i              </a:t>
            </a:r>
            <a:endParaRPr sz="1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w$$Z         ]$$$$$$$B;                </a:t>
            </a:r>
            <a:endParaRPr sz="1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c@$O          -*$$$M{                  </a:t>
            </a:r>
            <a:endParaRPr sz="1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|(            &gt;a$)                    </a:t>
            </a:r>
            <a:endParaRPr sz="1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r}. </a:t>
            </a:r>
            <a:endParaRPr sz="1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"/>
          </a:p>
        </p:txBody>
      </p:sp>
      <p:sp>
        <p:nvSpPr>
          <p:cNvPr id="321" name="Google Shape;321;p26"/>
          <p:cNvSpPr txBox="1"/>
          <p:nvPr>
            <p:ph idx="1" type="subTitle"/>
          </p:nvPr>
        </p:nvSpPr>
        <p:spPr>
          <a:xfrm>
            <a:off x="5846075" y="3319963"/>
            <a:ext cx="1252800" cy="125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                    {C|</a:t>
            </a:r>
            <a:endParaRPr sz="1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                   M&amp;$1.</a:t>
            </a:r>
            <a:endParaRPr sz="1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               "XB$$8|  </a:t>
            </a:r>
            <a:endParaRPr sz="1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             .z$$$$o    </a:t>
            </a:r>
            <a:endParaRPr sz="1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           fh$$$$$}     </a:t>
            </a:r>
            <a:endParaRPr sz="1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{f.                    Q8 _@$$$$$j.      </a:t>
            </a:r>
            <a:endParaRPr sz="1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~%n                   'j$$$$$$$$$8j        </a:t>
            </a:r>
            <a:endParaRPr sz="1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]M$t                    L$$$$$$$$$x          </a:t>
            </a:r>
            <a:endParaRPr sz="1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!o$$_                  .X$$$$$$$$$$$w          </a:t>
            </a:r>
            <a:endParaRPr sz="1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'@$$$$$$$$$$$$$$@f``''`'|$$$$$$$$$$$$%           </a:t>
            </a:r>
            <a:endParaRPr sz="1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lq$$$$$$$$$$$$$$$$$$$$$$$$$$$$$$$$$$Bb_            </a:t>
            </a:r>
            <a:endParaRPr sz="1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^0$$$$$$$$$$$$$$$$$$$$$$$$$$$$$$$$$$$/'              </a:t>
            </a:r>
            <a:endParaRPr sz="1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l "!#$$$$$$$$$$$$$$$$$$$$$$$$$$$$$$t.                </a:t>
            </a:r>
            <a:endParaRPr sz="1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}8$$$$$$$$$$$$$$$$$$$$$$$$$$x                  </a:t>
            </a:r>
            <a:endParaRPr sz="1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(C@$$$$$$$$$$$$$$$$$$$$$$$n                  </a:t>
            </a:r>
            <a:endParaRPr sz="1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r%$$$$$$$$$$$$$$$$$$$$$x                  </a:t>
            </a:r>
            <a:endParaRPr sz="1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^q$$$$$$$$$$$$$$$$$$$o~                 </a:t>
            </a:r>
            <a:endParaRPr sz="1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I8$$$$$$$$$$$$$$$$$$$[                 </a:t>
            </a:r>
            <a:endParaRPr sz="1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?ftfffJ$$$$$$$$$$$$$$$$$$$$$$$$$]                 </a:t>
            </a:r>
            <a:endParaRPr sz="1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r$$$$$$$$$$$$$$$$$O$$$$$$$$$$$$$$[                 </a:t>
            </a:r>
            <a:endParaRPr sz="1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'`-$$$$$$$$$$$v. ,$$$$$$$$$$$$$$:      +         </a:t>
            </a:r>
            <a:endParaRPr sz="1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&gt;@$$$$$$$u   io$$$$$$$$$$$$; ^+mk           </a:t>
            </a:r>
            <a:endParaRPr sz="1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b$Wm$$$$8|     [W$$$$$$$$$$z@$di            </a:t>
            </a:r>
            <a:endParaRPr sz="1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c$$$O       &gt;@$$$$$$$$$$8i              </a:t>
            </a:r>
            <a:endParaRPr sz="1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w$$Z         ]$$$$$$$B;                </a:t>
            </a:r>
            <a:endParaRPr sz="1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c@$O          -*$$$M{                  </a:t>
            </a:r>
            <a:endParaRPr sz="1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|(            &gt;a$)                    </a:t>
            </a:r>
            <a:endParaRPr sz="1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r}. </a:t>
            </a:r>
            <a:endParaRPr sz="1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"/>
          </a:p>
        </p:txBody>
      </p:sp>
      <p:sp>
        <p:nvSpPr>
          <p:cNvPr id="322" name="Google Shape;322;p26"/>
          <p:cNvSpPr txBox="1"/>
          <p:nvPr>
            <p:ph idx="1" type="subTitle"/>
          </p:nvPr>
        </p:nvSpPr>
        <p:spPr>
          <a:xfrm>
            <a:off x="5420475" y="1017588"/>
            <a:ext cx="1252800" cy="125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                    {C|</a:t>
            </a:r>
            <a:endParaRPr sz="1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                   M&amp;$1.</a:t>
            </a:r>
            <a:endParaRPr sz="1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               "XB$$8|  </a:t>
            </a:r>
            <a:endParaRPr sz="1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             .z$$$$o    </a:t>
            </a:r>
            <a:endParaRPr sz="1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           fh$$$$$}     </a:t>
            </a:r>
            <a:endParaRPr sz="1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{f.                    Q8 _@$$$$$j.      </a:t>
            </a:r>
            <a:endParaRPr sz="1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~%n                   'j$$$$$$$$$8j        </a:t>
            </a:r>
            <a:endParaRPr sz="1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]M$t                    L$$$$$$$$$x          </a:t>
            </a:r>
            <a:endParaRPr sz="1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!o$$_                  .X$$$$$$$$$$$w          </a:t>
            </a:r>
            <a:endParaRPr sz="1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'@$$$$$$$$$$$$$$@f``''`'|$$$$$$$$$$$$%           </a:t>
            </a:r>
            <a:endParaRPr sz="1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lq$$$$$$$$$$$$$$$$$$$$$$$$$$$$$$$$$$Bb_            </a:t>
            </a:r>
            <a:endParaRPr sz="1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^0$$$$$$$$$$$$$$$$$$$$$$$$$$$$$$$$$$$/'              </a:t>
            </a:r>
            <a:endParaRPr sz="1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l "!#$$$$$$$$$$$$$$$$$$$$$$$$$$$$$$t.                </a:t>
            </a:r>
            <a:endParaRPr sz="1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}8$$$$$$$$$$$$$$$$$$$$$$$$$$x                  </a:t>
            </a:r>
            <a:endParaRPr sz="1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(C@$$$$$$$$$$$$$$$$$$$$$$$n                  </a:t>
            </a:r>
            <a:endParaRPr sz="1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r%$$$$$$$$$$$$$$$$$$$$$x                  </a:t>
            </a:r>
            <a:endParaRPr sz="1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^q$$$$$$$$$$$$$$$$$$$o~                 </a:t>
            </a:r>
            <a:endParaRPr sz="1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I8$$$$$$$$$$$$$$$$$$$[                 </a:t>
            </a:r>
            <a:endParaRPr sz="1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?ftfffJ$$$$$$$$$$$$$$$$$$$$$$$$$]                 </a:t>
            </a:r>
            <a:endParaRPr sz="1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r$$$$$$$$$$$$$$$$$O$$$$$$$$$$$$$$[                 </a:t>
            </a:r>
            <a:endParaRPr sz="1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'`-$$$$$$$$$$$v. ,$$$$$$$$$$$$$$:      +         </a:t>
            </a:r>
            <a:endParaRPr sz="1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&gt;@$$$$$$$u   io$$$$$$$$$$$$; ^+mk           </a:t>
            </a:r>
            <a:endParaRPr sz="1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b$Wm$$$$8|     [W$$$$$$$$$$z@$di            </a:t>
            </a:r>
            <a:endParaRPr sz="1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c$$$O       &gt;@$$$$$$$$$$8i              </a:t>
            </a:r>
            <a:endParaRPr sz="1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w$$Z         ]$$$$$$$B;                </a:t>
            </a:r>
            <a:endParaRPr sz="1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c@$O          -*$$$M{                  </a:t>
            </a:r>
            <a:endParaRPr sz="1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|(            &gt;a$)                    </a:t>
            </a:r>
            <a:endParaRPr sz="1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r}. </a:t>
            </a:r>
            <a:endParaRPr sz="1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"/>
          </a:p>
        </p:txBody>
      </p:sp>
      <p:sp>
        <p:nvSpPr>
          <p:cNvPr id="323" name="Google Shape;323;p26"/>
          <p:cNvSpPr txBox="1"/>
          <p:nvPr>
            <p:ph idx="1" type="subTitle"/>
          </p:nvPr>
        </p:nvSpPr>
        <p:spPr>
          <a:xfrm>
            <a:off x="6301300" y="1945338"/>
            <a:ext cx="1252800" cy="125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                    {C|</a:t>
            </a:r>
            <a:endParaRPr sz="1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                   M&amp;$1.</a:t>
            </a:r>
            <a:endParaRPr sz="1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               "XB$$8|  </a:t>
            </a:r>
            <a:endParaRPr sz="1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             .z$$$$o    </a:t>
            </a:r>
            <a:endParaRPr sz="1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           fh$$$$$}     </a:t>
            </a:r>
            <a:endParaRPr sz="1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{f.                    Q8 _@$$$$$j.      </a:t>
            </a:r>
            <a:endParaRPr sz="1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~%n                   'j$$$$$$$$$8j        </a:t>
            </a:r>
            <a:endParaRPr sz="1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]M$t                    L$$$$$$$$$x          </a:t>
            </a:r>
            <a:endParaRPr sz="1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!o$$_                  .X$$$$$$$$$$$w          </a:t>
            </a:r>
            <a:endParaRPr sz="1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'@$$$$$$$$$$$$$$@f``''`'|$$$$$$$$$$$$%           </a:t>
            </a:r>
            <a:endParaRPr sz="1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lq$$$$$$$$$$$$$$$$$$$$$$$$$$$$$$$$$$Bb_            </a:t>
            </a:r>
            <a:endParaRPr sz="1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^0$$$$$$$$$$$$$$$$$$$$$$$$$$$$$$$$$$$/'              </a:t>
            </a:r>
            <a:endParaRPr sz="1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l "!#$$$$$$$$$$$$$$$$$$$$$$$$$$$$$$t.                </a:t>
            </a:r>
            <a:endParaRPr sz="1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}8$$$$$$$$$$$$$$$$$$$$$$$$$$x                  </a:t>
            </a:r>
            <a:endParaRPr sz="1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(C@$$$$$$$$$$$$$$$$$$$$$$$n                  </a:t>
            </a:r>
            <a:endParaRPr sz="1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r%$$$$$$$$$$$$$$$$$$$$$x                  </a:t>
            </a:r>
            <a:endParaRPr sz="1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^q$$$$$$$$$$$$$$$$$$$o~                 </a:t>
            </a:r>
            <a:endParaRPr sz="1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I8$$$$$$$$$$$$$$$$$$$[                 </a:t>
            </a:r>
            <a:endParaRPr sz="1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?ftfffJ$$$$$$$$$$$$$$$$$$$$$$$$$]                 </a:t>
            </a:r>
            <a:endParaRPr sz="1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r$$$$$$$$$$$$$$$$$O$$$$$$$$$$$$$$[                 </a:t>
            </a:r>
            <a:endParaRPr sz="1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'`-$$$$$$$$$$$v. ,$$$$$$$$$$$$$$:      +         </a:t>
            </a:r>
            <a:endParaRPr sz="1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&gt;@$$$$$$$u   io$$$$$$$$$$$$; ^+mk           </a:t>
            </a:r>
            <a:endParaRPr sz="1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b$Wm$$$$8|     [W$$$$$$$$$$z@$di            </a:t>
            </a:r>
            <a:endParaRPr sz="1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c$$$O       &gt;@$$$$$$$$$$8i              </a:t>
            </a:r>
            <a:endParaRPr sz="1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w$$Z         ]$$$$$$$B;                </a:t>
            </a:r>
            <a:endParaRPr sz="1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c@$O          -*$$$M{                  </a:t>
            </a:r>
            <a:endParaRPr sz="1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|(            &gt;a$)                    </a:t>
            </a:r>
            <a:endParaRPr sz="1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r}. </a:t>
            </a:r>
            <a:endParaRPr sz="1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"/>
          </a:p>
        </p:txBody>
      </p:sp>
      <p:sp>
        <p:nvSpPr>
          <p:cNvPr id="324" name="Google Shape;324;p26"/>
          <p:cNvSpPr txBox="1"/>
          <p:nvPr>
            <p:ph idx="1" type="subTitle"/>
          </p:nvPr>
        </p:nvSpPr>
        <p:spPr>
          <a:xfrm>
            <a:off x="6673275" y="570713"/>
            <a:ext cx="1252800" cy="125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                    {C|</a:t>
            </a:r>
            <a:endParaRPr sz="1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                   M&amp;$1.</a:t>
            </a:r>
            <a:endParaRPr sz="1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               "XB$$8|  </a:t>
            </a:r>
            <a:endParaRPr sz="1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             .z$$$$o    </a:t>
            </a:r>
            <a:endParaRPr sz="1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           fh$$$$$}     </a:t>
            </a:r>
            <a:endParaRPr sz="1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{f.                    Q8 _@$$$$$j.      </a:t>
            </a:r>
            <a:endParaRPr sz="1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~%n                   'j$$$$$$$$$8j        </a:t>
            </a:r>
            <a:endParaRPr sz="1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]M$t                    L$$$$$$$$$x          </a:t>
            </a:r>
            <a:endParaRPr sz="1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!o$$_                  .X$$$$$$$$$$$w          </a:t>
            </a:r>
            <a:endParaRPr sz="1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'@$$$$$$$$$$$$$$@f``''`'|$$$$$$$$$$$$%           </a:t>
            </a:r>
            <a:endParaRPr sz="1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lq$$$$$$$$$$$$$$$$$$$$$$$$$$$$$$$$$$Bb_            </a:t>
            </a:r>
            <a:endParaRPr sz="1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^0$$$$$$$$$$$$$$$$$$$$$$$$$$$$$$$$$$$/'              </a:t>
            </a:r>
            <a:endParaRPr sz="1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l "!#$$$$$$$$$$$$$$$$$$$$$$$$$$$$$$t.                </a:t>
            </a:r>
            <a:endParaRPr sz="1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}8$$$$$$$$$$$$$$$$$$$$$$$$$$x                  </a:t>
            </a:r>
            <a:endParaRPr sz="1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(C@$$$$$$$$$$$$$$$$$$$$$$$n                  </a:t>
            </a:r>
            <a:endParaRPr sz="1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r%$$$$$$$$$$$$$$$$$$$$$x                  </a:t>
            </a:r>
            <a:endParaRPr sz="1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^q$$$$$$$$$$$$$$$$$$$o~                 </a:t>
            </a:r>
            <a:endParaRPr sz="1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I8$$$$$$$$$$$$$$$$$$$[                 </a:t>
            </a:r>
            <a:endParaRPr sz="1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?ftfffJ$$$$$$$$$$$$$$$$$$$$$$$$$]                 </a:t>
            </a:r>
            <a:endParaRPr sz="1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r$$$$$$$$$$$$$$$$$O$$$$$$$$$$$$$$[                 </a:t>
            </a:r>
            <a:endParaRPr sz="1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'`-$$$$$$$$$$$v. ,$$$$$$$$$$$$$$:      +         </a:t>
            </a:r>
            <a:endParaRPr sz="1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&gt;@$$$$$$$u   io$$$$$$$$$$$$; ^+mk           </a:t>
            </a:r>
            <a:endParaRPr sz="1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b$Wm$$$$8|     [W$$$$$$$$$$z@$di            </a:t>
            </a:r>
            <a:endParaRPr sz="1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c$$$O       &gt;@$$$$$$$$$$8i              </a:t>
            </a:r>
            <a:endParaRPr sz="1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w$$Z         ]$$$$$$$B;                </a:t>
            </a:r>
            <a:endParaRPr sz="1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c@$O          -*$$$M{                  </a:t>
            </a:r>
            <a:endParaRPr sz="1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|(            &gt;a$)                    </a:t>
            </a:r>
            <a:endParaRPr sz="1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r}. </a:t>
            </a:r>
            <a:endParaRPr sz="1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44"/>
          <p:cNvSpPr txBox="1"/>
          <p:nvPr>
            <p:ph idx="1" type="subTitle"/>
          </p:nvPr>
        </p:nvSpPr>
        <p:spPr>
          <a:xfrm>
            <a:off x="1334154" y="2136488"/>
            <a:ext cx="2907600" cy="31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Good Stuff</a:t>
            </a:r>
            <a:endParaRPr/>
          </a:p>
        </p:txBody>
      </p:sp>
      <p:sp>
        <p:nvSpPr>
          <p:cNvPr id="554" name="Google Shape;554;p44"/>
          <p:cNvSpPr txBox="1"/>
          <p:nvPr>
            <p:ph idx="2" type="subTitle"/>
          </p:nvPr>
        </p:nvSpPr>
        <p:spPr>
          <a:xfrm>
            <a:off x="4902246" y="2136488"/>
            <a:ext cx="2907600" cy="31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not so good stuff</a:t>
            </a:r>
            <a:endParaRPr/>
          </a:p>
        </p:txBody>
      </p:sp>
      <p:sp>
        <p:nvSpPr>
          <p:cNvPr id="555" name="Google Shape;555;p44"/>
          <p:cNvSpPr txBox="1"/>
          <p:nvPr>
            <p:ph idx="3" type="subTitle"/>
          </p:nvPr>
        </p:nvSpPr>
        <p:spPr>
          <a:xfrm>
            <a:off x="1021350" y="2492099"/>
            <a:ext cx="3380400" cy="178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The game’s design can be </a:t>
            </a:r>
            <a:r>
              <a:rPr lang="en"/>
              <a:t>completely</a:t>
            </a:r>
            <a:r>
              <a:rPr lang="en"/>
              <a:t> refreshed thanks to the use of variables, opening up for future updates!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The game is fun and engaging with lots of positive feedback!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The bugs in the code are very minimal thanks to many sleepless nights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6" name="Google Shape;556;p44"/>
          <p:cNvSpPr/>
          <p:nvPr/>
        </p:nvSpPr>
        <p:spPr>
          <a:xfrm>
            <a:off x="2526800" y="1420644"/>
            <a:ext cx="522300" cy="484800"/>
          </a:xfrm>
          <a:prstGeom prst="rect">
            <a:avLst/>
          </a:prstGeom>
          <a:solidFill>
            <a:srgbClr val="667E9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7" name="Google Shape;557;p44"/>
          <p:cNvSpPr/>
          <p:nvPr/>
        </p:nvSpPr>
        <p:spPr>
          <a:xfrm>
            <a:off x="6094896" y="1420644"/>
            <a:ext cx="522300" cy="484800"/>
          </a:xfrm>
          <a:prstGeom prst="rect">
            <a:avLst/>
          </a:prstGeom>
          <a:solidFill>
            <a:srgbClr val="B9232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58" name="Google Shape;55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6791" y="1401891"/>
            <a:ext cx="522300" cy="52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4891" y="1444091"/>
            <a:ext cx="522300" cy="522300"/>
          </a:xfrm>
          <a:prstGeom prst="rect">
            <a:avLst/>
          </a:prstGeom>
          <a:noFill/>
          <a:ln>
            <a:noFill/>
          </a:ln>
        </p:spPr>
      </p:pic>
      <p:sp>
        <p:nvSpPr>
          <p:cNvPr id="560" name="Google Shape;560;p44"/>
          <p:cNvSpPr txBox="1"/>
          <p:nvPr>
            <p:ph idx="3" type="subTitle"/>
          </p:nvPr>
        </p:nvSpPr>
        <p:spPr>
          <a:xfrm>
            <a:off x="4520325" y="2492099"/>
            <a:ext cx="3380400" cy="178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The code is very complicated and not so easy to read. Despite many many comments and trying to cut short code, it still has over 700 lines!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4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plans…</a:t>
            </a:r>
            <a:endParaRPr/>
          </a:p>
        </p:txBody>
      </p:sp>
      <p:sp>
        <p:nvSpPr>
          <p:cNvPr id="566" name="Google Shape;566;p45"/>
          <p:cNvSpPr/>
          <p:nvPr/>
        </p:nvSpPr>
        <p:spPr>
          <a:xfrm>
            <a:off x="3803427" y="947125"/>
            <a:ext cx="1538100" cy="442500"/>
          </a:xfrm>
          <a:prstGeom prst="roundRect">
            <a:avLst>
              <a:gd fmla="val 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rPr>
              <a:t>Armada</a:t>
            </a:r>
            <a:endParaRPr sz="2500">
              <a:solidFill>
                <a:schemeClr val="lt1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567" name="Google Shape;567;p45"/>
          <p:cNvSpPr/>
          <p:nvPr/>
        </p:nvSpPr>
        <p:spPr>
          <a:xfrm>
            <a:off x="1152126" y="2213128"/>
            <a:ext cx="1538100" cy="442500"/>
          </a:xfrm>
          <a:prstGeom prst="roundRect">
            <a:avLst>
              <a:gd fmla="val 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rPr>
              <a:t>AI Enemy</a:t>
            </a:r>
            <a:endParaRPr sz="2000">
              <a:solidFill>
                <a:srgbClr val="FFFFFF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568" name="Google Shape;568;p45"/>
          <p:cNvSpPr/>
          <p:nvPr/>
        </p:nvSpPr>
        <p:spPr>
          <a:xfrm>
            <a:off x="2919642" y="2213128"/>
            <a:ext cx="1538100" cy="442500"/>
          </a:xfrm>
          <a:prstGeom prst="roundRect">
            <a:avLst>
              <a:gd fmla="val 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rPr>
              <a:t>Graphics</a:t>
            </a:r>
            <a:endParaRPr sz="2000">
              <a:solidFill>
                <a:srgbClr val="FFFFFF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569" name="Google Shape;569;p45"/>
          <p:cNvSpPr/>
          <p:nvPr/>
        </p:nvSpPr>
        <p:spPr>
          <a:xfrm>
            <a:off x="4687158" y="2213128"/>
            <a:ext cx="1538100" cy="442500"/>
          </a:xfrm>
          <a:prstGeom prst="roundRect">
            <a:avLst>
              <a:gd fmla="val 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rPr>
              <a:t>Feedback</a:t>
            </a:r>
            <a:endParaRPr sz="2000">
              <a:solidFill>
                <a:srgbClr val="FFFFFF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570" name="Google Shape;570;p45"/>
          <p:cNvSpPr/>
          <p:nvPr/>
        </p:nvSpPr>
        <p:spPr>
          <a:xfrm>
            <a:off x="6454674" y="2213128"/>
            <a:ext cx="1538100" cy="442500"/>
          </a:xfrm>
          <a:prstGeom prst="roundRect">
            <a:avLst>
              <a:gd fmla="val 0" name="adj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rPr>
              <a:t>Platforms</a:t>
            </a:r>
            <a:endParaRPr sz="2000">
              <a:solidFill>
                <a:srgbClr val="FFFFFF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cxnSp>
        <p:nvCxnSpPr>
          <p:cNvPr id="571" name="Google Shape;571;p45"/>
          <p:cNvCxnSpPr>
            <a:stCxn id="566" idx="2"/>
            <a:endCxn id="568" idx="0"/>
          </p:cNvCxnSpPr>
          <p:nvPr/>
        </p:nvCxnSpPr>
        <p:spPr>
          <a:xfrm rot="5400000">
            <a:off x="3718827" y="1359475"/>
            <a:ext cx="823500" cy="8838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chemeClr val="accent6"/>
            </a:solidFill>
            <a:prstDash val="lgDash"/>
            <a:round/>
            <a:headEnd len="sm" w="sm" type="none"/>
            <a:tailEnd len="sm" w="sm" type="none"/>
          </a:ln>
        </p:spPr>
      </p:cxnSp>
      <p:cxnSp>
        <p:nvCxnSpPr>
          <p:cNvPr id="572" name="Google Shape;572;p45"/>
          <p:cNvCxnSpPr>
            <a:stCxn id="567" idx="0"/>
            <a:endCxn id="566" idx="2"/>
          </p:cNvCxnSpPr>
          <p:nvPr/>
        </p:nvCxnSpPr>
        <p:spPr>
          <a:xfrm rot="-5400000">
            <a:off x="2835126" y="475678"/>
            <a:ext cx="823500" cy="26514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chemeClr val="accent6"/>
            </a:solidFill>
            <a:prstDash val="lgDash"/>
            <a:round/>
            <a:headEnd len="sm" w="sm" type="none"/>
            <a:tailEnd len="sm" w="sm" type="none"/>
          </a:ln>
        </p:spPr>
      </p:cxnSp>
      <p:cxnSp>
        <p:nvCxnSpPr>
          <p:cNvPr id="573" name="Google Shape;573;p45"/>
          <p:cNvCxnSpPr>
            <a:stCxn id="566" idx="2"/>
            <a:endCxn id="570" idx="0"/>
          </p:cNvCxnSpPr>
          <p:nvPr/>
        </p:nvCxnSpPr>
        <p:spPr>
          <a:xfrm flipH="1" rot="-5400000">
            <a:off x="5486277" y="475825"/>
            <a:ext cx="823500" cy="26511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chemeClr val="accent6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574" name="Google Shape;574;p45"/>
          <p:cNvSpPr txBox="1"/>
          <p:nvPr/>
        </p:nvSpPr>
        <p:spPr>
          <a:xfrm>
            <a:off x="1135776" y="2887425"/>
            <a:ext cx="1570800" cy="6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Josefin Sans Medium"/>
                <a:ea typeface="Josefin Sans Medium"/>
                <a:cs typeface="Josefin Sans Medium"/>
                <a:sym typeface="Josefin Sans Medium"/>
              </a:rPr>
              <a:t>The current bot enemy is using randint to strike. An AI bot that studies patterns would be cool</a:t>
            </a:r>
            <a:endParaRPr>
              <a:solidFill>
                <a:schemeClr val="dk1"/>
              </a:solidFill>
              <a:latin typeface="Josefin Sans Medium"/>
              <a:ea typeface="Josefin Sans Medium"/>
              <a:cs typeface="Josefin Sans Medium"/>
              <a:sym typeface="Josefin Sans Medium"/>
            </a:endParaRPr>
          </a:p>
        </p:txBody>
      </p:sp>
      <p:sp>
        <p:nvSpPr>
          <p:cNvPr id="575" name="Google Shape;575;p45"/>
          <p:cNvSpPr txBox="1"/>
          <p:nvPr/>
        </p:nvSpPr>
        <p:spPr>
          <a:xfrm>
            <a:off x="6439224" y="2887425"/>
            <a:ext cx="1569000" cy="6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Josefin Sans Medium"/>
                <a:ea typeface="Josefin Sans Medium"/>
                <a:cs typeface="Josefin Sans Medium"/>
                <a:sym typeface="Josefin Sans Medium"/>
              </a:rPr>
              <a:t>Imagine Armada in </a:t>
            </a:r>
            <a:r>
              <a:rPr lang="en">
                <a:solidFill>
                  <a:schemeClr val="dk1"/>
                </a:solidFill>
                <a:latin typeface="Josefin Sans Medium"/>
                <a:ea typeface="Josefin Sans Medium"/>
                <a:cs typeface="Josefin Sans Medium"/>
                <a:sym typeface="Josefin Sans Medium"/>
              </a:rPr>
              <a:t>platforms like Discord, Roblox or on your mobile phone!</a:t>
            </a:r>
            <a:endParaRPr>
              <a:solidFill>
                <a:schemeClr val="dk1"/>
              </a:solidFill>
              <a:latin typeface="Josefin Sans Medium"/>
              <a:ea typeface="Josefin Sans Medium"/>
              <a:cs typeface="Josefin Sans Medium"/>
              <a:sym typeface="Josefin Sans Medium"/>
            </a:endParaRPr>
          </a:p>
        </p:txBody>
      </p:sp>
      <p:sp>
        <p:nvSpPr>
          <p:cNvPr id="576" name="Google Shape;576;p45"/>
          <p:cNvSpPr txBox="1"/>
          <p:nvPr/>
        </p:nvSpPr>
        <p:spPr>
          <a:xfrm>
            <a:off x="2904192" y="2887425"/>
            <a:ext cx="1570800" cy="6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Josefin Sans Medium"/>
                <a:ea typeface="Josefin Sans Medium"/>
                <a:cs typeface="Josefin Sans Medium"/>
                <a:sym typeface="Josefin Sans Medium"/>
              </a:rPr>
              <a:t>As of now, Armada is just text-based. Wouldn’t it be more interesting if there were graphics? </a:t>
            </a:r>
            <a:endParaRPr>
              <a:solidFill>
                <a:schemeClr val="dk1"/>
              </a:solidFill>
              <a:latin typeface="Josefin Sans Medium"/>
              <a:ea typeface="Josefin Sans Medium"/>
              <a:cs typeface="Josefin Sans Medium"/>
              <a:sym typeface="Josefin Sans Medium"/>
            </a:endParaRPr>
          </a:p>
        </p:txBody>
      </p:sp>
      <p:sp>
        <p:nvSpPr>
          <p:cNvPr id="577" name="Google Shape;577;p45"/>
          <p:cNvSpPr txBox="1"/>
          <p:nvPr/>
        </p:nvSpPr>
        <p:spPr>
          <a:xfrm>
            <a:off x="4672608" y="2887425"/>
            <a:ext cx="1569000" cy="6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Josefin Sans Medium"/>
                <a:ea typeface="Josefin Sans Medium"/>
                <a:cs typeface="Josefin Sans Medium"/>
                <a:sym typeface="Josefin Sans Medium"/>
              </a:rPr>
              <a:t>Armada is still beta, meaning the game is still open for updates!</a:t>
            </a:r>
            <a:endParaRPr>
              <a:solidFill>
                <a:schemeClr val="dk1"/>
              </a:solidFill>
              <a:latin typeface="Josefin Sans Medium"/>
              <a:ea typeface="Josefin Sans Medium"/>
              <a:cs typeface="Josefin Sans Medium"/>
              <a:sym typeface="Josefin Sans Medium"/>
            </a:endParaRPr>
          </a:p>
        </p:txBody>
      </p:sp>
      <p:cxnSp>
        <p:nvCxnSpPr>
          <p:cNvPr id="578" name="Google Shape;578;p45"/>
          <p:cNvCxnSpPr>
            <a:stCxn id="567" idx="2"/>
            <a:endCxn id="574" idx="0"/>
          </p:cNvCxnSpPr>
          <p:nvPr/>
        </p:nvCxnSpPr>
        <p:spPr>
          <a:xfrm>
            <a:off x="1921176" y="2655628"/>
            <a:ext cx="0" cy="23190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lgDash"/>
            <a:round/>
            <a:headEnd len="med" w="med" type="none"/>
            <a:tailEnd len="med" w="med" type="oval"/>
          </a:ln>
        </p:spPr>
      </p:cxnSp>
      <p:cxnSp>
        <p:nvCxnSpPr>
          <p:cNvPr id="579" name="Google Shape;579;p45"/>
          <p:cNvCxnSpPr>
            <a:stCxn id="568" idx="2"/>
            <a:endCxn id="576" idx="0"/>
          </p:cNvCxnSpPr>
          <p:nvPr/>
        </p:nvCxnSpPr>
        <p:spPr>
          <a:xfrm>
            <a:off x="3688692" y="2655628"/>
            <a:ext cx="900" cy="23190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lgDash"/>
            <a:round/>
            <a:headEnd len="med" w="med" type="none"/>
            <a:tailEnd len="med" w="med" type="oval"/>
          </a:ln>
        </p:spPr>
      </p:cxnSp>
      <p:cxnSp>
        <p:nvCxnSpPr>
          <p:cNvPr id="580" name="Google Shape;580;p45"/>
          <p:cNvCxnSpPr>
            <a:stCxn id="569" idx="2"/>
            <a:endCxn id="577" idx="0"/>
          </p:cNvCxnSpPr>
          <p:nvPr/>
        </p:nvCxnSpPr>
        <p:spPr>
          <a:xfrm>
            <a:off x="5456208" y="2655628"/>
            <a:ext cx="900" cy="23190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lgDash"/>
            <a:round/>
            <a:headEnd len="med" w="med" type="none"/>
            <a:tailEnd len="med" w="med" type="oval"/>
          </a:ln>
        </p:spPr>
      </p:cxnSp>
      <p:cxnSp>
        <p:nvCxnSpPr>
          <p:cNvPr id="581" name="Google Shape;581;p45"/>
          <p:cNvCxnSpPr>
            <a:stCxn id="570" idx="2"/>
            <a:endCxn id="575" idx="0"/>
          </p:cNvCxnSpPr>
          <p:nvPr/>
        </p:nvCxnSpPr>
        <p:spPr>
          <a:xfrm>
            <a:off x="7223724" y="2655628"/>
            <a:ext cx="0" cy="23190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lgDash"/>
            <a:round/>
            <a:headEnd len="med" w="med" type="none"/>
            <a:tailEnd len="med" w="med" type="oval"/>
          </a:ln>
        </p:spPr>
      </p:cxnSp>
      <p:cxnSp>
        <p:nvCxnSpPr>
          <p:cNvPr id="582" name="Google Shape;582;p45"/>
          <p:cNvCxnSpPr>
            <a:endCxn id="569" idx="0"/>
          </p:cNvCxnSpPr>
          <p:nvPr/>
        </p:nvCxnSpPr>
        <p:spPr>
          <a:xfrm>
            <a:off x="5452608" y="1813528"/>
            <a:ext cx="3600" cy="39960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lgDash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46"/>
          <p:cNvSpPr/>
          <p:nvPr/>
        </p:nvSpPr>
        <p:spPr>
          <a:xfrm>
            <a:off x="2556750" y="556350"/>
            <a:ext cx="4030500" cy="40308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8" name="Google Shape;588;p46"/>
          <p:cNvSpPr txBox="1"/>
          <p:nvPr>
            <p:ph type="title"/>
          </p:nvPr>
        </p:nvSpPr>
        <p:spPr>
          <a:xfrm>
            <a:off x="1279850" y="1494075"/>
            <a:ext cx="6576000" cy="201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TANKS</a:t>
            </a:r>
            <a:endParaRPr/>
          </a:p>
        </p:txBody>
      </p:sp>
      <p:sp>
        <p:nvSpPr>
          <p:cNvPr id="589" name="Google Shape;589;p46"/>
          <p:cNvSpPr txBox="1"/>
          <p:nvPr>
            <p:ph idx="1" type="subTitle"/>
          </p:nvPr>
        </p:nvSpPr>
        <p:spPr>
          <a:xfrm>
            <a:off x="1279850" y="3512026"/>
            <a:ext cx="6576000" cy="43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My teachers: Mr Shahid and Mdm Ng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</a:t>
            </a:r>
            <a:r>
              <a:rPr b="1" lang="en"/>
              <a:t>nd the beta testers</a:t>
            </a:r>
            <a:endParaRPr b="1"/>
          </a:p>
        </p:txBody>
      </p:sp>
      <p:sp>
        <p:nvSpPr>
          <p:cNvPr id="590" name="Google Shape;590;p46"/>
          <p:cNvSpPr txBox="1"/>
          <p:nvPr>
            <p:ph type="title"/>
          </p:nvPr>
        </p:nvSpPr>
        <p:spPr>
          <a:xfrm>
            <a:off x="482250" y="4450200"/>
            <a:ext cx="8179500" cy="69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Josefin Sans"/>
                <a:ea typeface="Josefin Sans"/>
                <a:cs typeface="Josefin Sans"/>
                <a:sym typeface="Josefin Sans"/>
              </a:rPr>
              <a:t>80+ hours spent, 2000+ times code was run, 730++ lines of code</a:t>
            </a:r>
            <a:endParaRPr sz="200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591" name="Google Shape;591;p46"/>
          <p:cNvSpPr txBox="1"/>
          <p:nvPr>
            <p:ph idx="1" type="subTitle"/>
          </p:nvPr>
        </p:nvSpPr>
        <p:spPr>
          <a:xfrm>
            <a:off x="554275" y="241263"/>
            <a:ext cx="1252800" cy="125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                    {C|</a:t>
            </a:r>
            <a:endParaRPr sz="1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                   M&amp;$1.</a:t>
            </a:r>
            <a:endParaRPr sz="1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               "XB$$8|  </a:t>
            </a:r>
            <a:endParaRPr sz="1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             .z$$$$o    </a:t>
            </a:r>
            <a:endParaRPr sz="1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           fh$$$$$}     </a:t>
            </a:r>
            <a:endParaRPr sz="1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{f.                    Q8 _@$$$$$j.      </a:t>
            </a:r>
            <a:endParaRPr sz="1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~%n                   'j$$$$$$$$$8j        </a:t>
            </a:r>
            <a:endParaRPr sz="1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]M$t                    L$$$$$$$$$x          </a:t>
            </a:r>
            <a:endParaRPr sz="1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!o$$_                  .X$$$$$$$$$$$w          </a:t>
            </a:r>
            <a:endParaRPr sz="1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'@$$$$$$$$$$$$$$@f``''`'|$$$$$$$$$$$$%           </a:t>
            </a:r>
            <a:endParaRPr sz="1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lq$$$$$$$$$$$$$$$$$$$$$$$$$$$$$$$$$$Bb_            </a:t>
            </a:r>
            <a:endParaRPr sz="1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^0$$$$$$$$$$$$$$$$$$$$$$$$$$$$$$$$$$$/'              </a:t>
            </a:r>
            <a:endParaRPr sz="1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l "!#$$$$$$$$$$$$$$$$$$$$$$$$$$$$$$t.                </a:t>
            </a:r>
            <a:endParaRPr sz="1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}8$$$$$$$$$$$$$$$$$$$$$$$$$$x                  </a:t>
            </a:r>
            <a:endParaRPr sz="1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(C@$$$$$$$$$$$$$$$$$$$$$$$n                  </a:t>
            </a:r>
            <a:endParaRPr sz="1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r%$$$$$$$$$$$$$$$$$$$$$x                  </a:t>
            </a:r>
            <a:endParaRPr sz="1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^q$$$$$$$$$$$$$$$$$$$o~                 </a:t>
            </a:r>
            <a:endParaRPr sz="1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I8$$$$$$$$$$$$$$$$$$$[                 </a:t>
            </a:r>
            <a:endParaRPr sz="1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?ftfffJ$$$$$$$$$$$$$$$$$$$$$$$$$]                 </a:t>
            </a:r>
            <a:endParaRPr sz="1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r$$$$$$$$$$$$$$$$$O$$$$$$$$$$$$$$[                 </a:t>
            </a:r>
            <a:endParaRPr sz="1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'`-$$$$$$$$$$$v. ,$$$$$$$$$$$$$$:      +         </a:t>
            </a:r>
            <a:endParaRPr sz="1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&gt;@$$$$$$$u   io$$$$$$$$$$$$; ^+mk           </a:t>
            </a:r>
            <a:endParaRPr sz="1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b$Wm$$$$8|     [W$$$$$$$$$$z@$di            </a:t>
            </a:r>
            <a:endParaRPr sz="1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c$$$O       &gt;@$$$$$$$$$$8i              </a:t>
            </a:r>
            <a:endParaRPr sz="1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w$$Z         ]$$$$$$$B;                </a:t>
            </a:r>
            <a:endParaRPr sz="1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c@$O          -*$$$M{                  </a:t>
            </a:r>
            <a:endParaRPr sz="1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|(            &gt;a$)                    </a:t>
            </a:r>
            <a:endParaRPr sz="1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r}. </a:t>
            </a:r>
            <a:endParaRPr sz="1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"/>
          </a:p>
        </p:txBody>
      </p:sp>
      <p:sp>
        <p:nvSpPr>
          <p:cNvPr id="592" name="Google Shape;592;p46"/>
          <p:cNvSpPr txBox="1"/>
          <p:nvPr>
            <p:ph idx="1" type="subTitle"/>
          </p:nvPr>
        </p:nvSpPr>
        <p:spPr>
          <a:xfrm>
            <a:off x="595300" y="1829988"/>
            <a:ext cx="1252800" cy="125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                             </a:t>
            </a:r>
            <a:endParaRPr sz="1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                      $$$$$$ </a:t>
            </a:r>
            <a:endParaRPr sz="1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                  $$$$$$$$$$ </a:t>
            </a:r>
            <a:endParaRPr sz="1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               $$$$$$  $$$$  </a:t>
            </a:r>
            <a:endParaRPr sz="1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           $$$$$$    $$$$$   </a:t>
            </a:r>
            <a:endParaRPr sz="1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          $$$$$     $$$$$    </a:t>
            </a:r>
            <a:endParaRPr sz="1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        $$$$       $$$$      </a:t>
            </a:r>
            <a:endParaRPr sz="1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      $$$$$$      $$$$       </a:t>
            </a:r>
            <a:endParaRPr sz="1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    $$$$$ $$$$   $$$$        </a:t>
            </a:r>
            <a:endParaRPr sz="1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$$$$$$$$$$$$$$ $$$$$$$$          </a:t>
            </a:r>
            <a:endParaRPr sz="1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$$$$$$$$$$$$$$$   $$$$ $$$$$           </a:t>
            </a:r>
            <a:endParaRPr sz="1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$$$$$$  $$$$  $$$$  $$$$$              </a:t>
            </a:r>
            <a:endParaRPr sz="1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$$$$$$$$$  $$$$$  $$$$                </a:t>
            </a:r>
            <a:endParaRPr sz="1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$$$$$ $$$$$  $$$$                  </a:t>
            </a:r>
            <a:endParaRPr sz="1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$$$$$  $$$$  $$$$$$                  </a:t>
            </a:r>
            <a:endParaRPr sz="1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$$$$$$$  $$  $$$$$ $$                  </a:t>
            </a:r>
            <a:endParaRPr sz="1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$$$$$$$$$ $$$$$  $$$$$  $$$                  </a:t>
            </a:r>
            <a:endParaRPr sz="1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$$$$$$$$$$$$$     $$$$$$$$$$$ $$                   </a:t>
            </a:r>
            <a:endParaRPr sz="1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$$$$$$   $$$$$ $$$$   $$$$  $$$ $$                   </a:t>
            </a:r>
            <a:endParaRPr sz="1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$$$$$    $$$$$  $$$$  $$$$$     $$$$$                   </a:t>
            </a:r>
            <a:endParaRPr sz="1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$$$$$$  $$$$  $$$$  $$$$$$                              </a:t>
            </a:r>
            <a:endParaRPr sz="1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$$$$$$$$  $$$$$ $$$$$$$                               </a:t>
            </a:r>
            <a:endParaRPr sz="1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$$$$  $$$$$  $$$$$$$$                               </a:t>
            </a:r>
            <a:endParaRPr sz="1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$$$  $$$$  $$$$  $$$                                </a:t>
            </a:r>
            <a:endParaRPr sz="1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$$$$$     $$$$   $$$$                                </a:t>
            </a:r>
            <a:endParaRPr sz="1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$$$$$$$$  $$$$$    $$$                                 </a:t>
            </a:r>
            <a:endParaRPr sz="1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$$$$$$$$$$$$$$$ $$$$                                  </a:t>
            </a:r>
            <a:endParaRPr sz="1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$$$$      $$$$$$                                    </a:t>
            </a:r>
            <a:endParaRPr sz="1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$$$                                      </a:t>
            </a:r>
            <a:endParaRPr sz="1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                             </a:t>
            </a:r>
            <a:endParaRPr sz="1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"/>
          </a:p>
        </p:txBody>
      </p:sp>
      <p:sp>
        <p:nvSpPr>
          <p:cNvPr id="593" name="Google Shape;593;p46"/>
          <p:cNvSpPr txBox="1"/>
          <p:nvPr>
            <p:ph idx="1" type="subTitle"/>
          </p:nvPr>
        </p:nvSpPr>
        <p:spPr>
          <a:xfrm>
            <a:off x="7534500" y="1603538"/>
            <a:ext cx="1252800" cy="125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      ..                     </a:t>
            </a:r>
            <a:endParaRPr sz="1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     ,z@%qu{^                </a:t>
            </a:r>
            <a:endParaRPr sz="1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     :Q8@$@$@dj!             </a:t>
            </a:r>
            <a:endParaRPr sz="1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        `_vq@$@$Z_.          </a:t>
            </a:r>
            <a:endParaRPr sz="1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   .if&gt;     I/d@$@w_.        </a:t>
            </a:r>
            <a:endParaRPr sz="1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   :M@@$#Y}'   -d$@$LI       </a:t>
            </a:r>
            <a:endParaRPr sz="1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   ^nvw@@$@MJ~   {a@@M~.     </a:t>
            </a:r>
            <a:endParaRPr sz="1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       '&lt;J8@$%YI  &gt;p$@@?.    </a:t>
            </a:r>
            <a:endParaRPr sz="1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   'l:    ;c&amp;$@q+  ^m$@$i    </a:t>
            </a:r>
            <a:endParaRPr sz="1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iJ$@$@@o1   _p$@d_  ,d@@#:   </a:t>
            </a:r>
            <a:endParaRPr sz="1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[n!        -@$@&amp;YZ$@@Q   [h$@c,  (#MJ,.  </a:t>
            </a:r>
            <a:endParaRPr sz="1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_q@$@LI      8@$M  `|$$b+   n@&amp;Z~          </a:t>
            </a:r>
            <a:endParaRPr sz="1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}h$@$@$@U:    )$@@dnY@@@O'                  </a:t>
            </a:r>
            <a:endParaRPr sz="1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_p@$Z_f#@$@X^.n@@$@$@@$Mn"                   </a:t>
            </a:r>
            <a:endParaRPr sz="1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j@$8)  "rM$@$@@$@x"{xf&lt;                      </a:t>
            </a:r>
            <a:endParaRPr sz="1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."`    "n&amp;$@$@'                            </a:t>
            </a:r>
            <a:endParaRPr sz="1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`?i      ,v%$@@r                           </a:t>
            </a:r>
            <a:endParaRPr sz="1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i0@$L!       :X@@$8f                         </a:t>
            </a:r>
            <a:endParaRPr sz="1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)*@$m&gt;        :U@$@W|                       </a:t>
            </a:r>
            <a:endParaRPr sz="1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r8@$@Zj:      ^Y$@$$p                      </a:t>
            </a:r>
            <a:endParaRPr sz="1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_q$@$@@$@$&amp;aa&amp;$@@$@#|                       </a:t>
            </a:r>
            <a:endParaRPr sz="1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?b$@h#$@$B@@$@$@&amp;UrI                         </a:t>
            </a:r>
            <a:endParaRPr sz="1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}o$@m&lt;]h@@*!                                  </a:t>
            </a:r>
            <a:endParaRPr sz="1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.)&amp;@$0&gt;  +k@$8&lt;                                 </a:t>
            </a:r>
            <a:endParaRPr sz="1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'/@@$CI    Ib@$@?.                               </a:t>
            </a:r>
            <a:endParaRPr sz="1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._zzXzXZ$@$oCzzXzzXJW@$$UzXzzc_                         </a:t>
            </a:r>
            <a:endParaRPr sz="1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't@$@$@@$@@$@$$@$@$@$@$@$@$@$8f                         </a:t>
            </a:r>
            <a:endParaRPr sz="1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"iii!iiiiiiii!iiiiiii!iiiiii!,                         </a:t>
            </a:r>
            <a:endParaRPr sz="1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                             </a:t>
            </a:r>
            <a:endParaRPr sz="1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94" name="Google Shape;594;p46"/>
          <p:cNvSpPr txBox="1"/>
          <p:nvPr>
            <p:ph idx="1" type="subTitle"/>
          </p:nvPr>
        </p:nvSpPr>
        <p:spPr>
          <a:xfrm>
            <a:off x="6363950" y="3374850"/>
            <a:ext cx="2730600" cy="12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                 .%                                   </a:t>
            </a:r>
            <a:endParaRPr sz="4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                  ^. .B                                   </a:t>
            </a:r>
            <a:endParaRPr sz="4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                l)jjfjBffu*[                              </a:t>
            </a:r>
            <a:endParaRPr sz="4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               f&amp;$$$$$$$$$$q                              </a:t>
            </a:r>
            <a:endParaRPr sz="4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               z@$$$$$$$$$$q                              </a:t>
            </a:r>
            <a:endParaRPr sz="4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;p$Y^        .&gt;||||||/|||||/|||||w$$$$$$$$$$$o|||||||||||8|||(+             </a:t>
            </a:r>
            <a:endParaRPr sz="4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?a$$u'jrnq$$$$$$$$$$$$$$$$$$$$$$$$$$$$$$$$$$$$$$$$$$$$$$$$$$$$$$$*X]`       </a:t>
            </a:r>
            <a:endParaRPr sz="4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?a$$$$$$$$$$$$$$$$$$$$$$$$$$$$$$$$$$$$$$$$$$$$$$$$$$$$$$$$$$$$$$$$$$$(.     </a:t>
            </a:r>
            <a:endParaRPr sz="4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tu :Y8$$$$$$$$$$$$$$$$$$$$$$$$$$$$$$$$$$$$$$$$$$$$$$$$$$$$$$$$$$$$$$$$$$$@[     </a:t>
            </a:r>
            <a:endParaRPr sz="4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IJ0{{p$$$$$$$$$$$$$$$$$$$$$$$$$$$$$$$$$$$$$$$$$$$$$$$$$$$$$$$$$$$$$$$$$$$@t'     </a:t>
            </a:r>
            <a:endParaRPr sz="4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:I  C@$$$[--1#@@$$@$$$$$$$$$$$$$$$$$$$$$$$$$$$$$$$$$$$$$$$$$$$$$$$$$@Z-i`       </a:t>
            </a:r>
            <a:endParaRPr sz="4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.l&lt;&lt;.          :&lt;&lt;&lt;&lt;&lt;&lt;&gt;&lt;&lt;&lt;&lt;&lt;&lt;&lt;&lt;&lt;&lt;&lt;&lt;&gt;&lt;&lt;&gt;&lt;&lt;&gt;&lt;&gt;&lt;&lt;&gt;&lt;&lt;&lt;&lt;&lt;&lt;&lt;&lt;`                           </a:t>
            </a:r>
            <a:endParaRPr sz="4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95" name="Google Shape;595;p46"/>
          <p:cNvSpPr txBox="1"/>
          <p:nvPr>
            <p:ph idx="1" type="subTitle"/>
          </p:nvPr>
        </p:nvSpPr>
        <p:spPr>
          <a:xfrm>
            <a:off x="93050" y="3634276"/>
            <a:ext cx="2422800" cy="9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. . . . . . . . . . . .. . .  0. . . . .. . . . . . . .. </a:t>
            </a:r>
            <a:endParaRPr sz="5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. .. .. .. .. . . . . . . . .[aaaaaa.. . . . . . . . . . .</a:t>
            </a:r>
            <a:endParaRPr sz="5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. . . . . . . . . .. .'ttOa~aaaaaaa~. . . . . . .. . . . </a:t>
            </a:r>
            <a:endParaRPr sz="5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. . . . ..J.  . . ... `llraacaaawphax . . . . . . . . . . </a:t>
            </a:r>
            <a:endParaRPr sz="5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. . . . . .OZOZf.`CZwkhhdhaqhhwhphpbqwaaa~. .. . . .. . .</a:t>
            </a:r>
            <a:endParaRPr sz="5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. . .  UaaaaaaaaaaaaaUtt/t/t/t/t/t/t/ttt-tt . . . . . . . </a:t>
            </a:r>
            <a:endParaRPr sz="5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.. ....'qaaaaaaaaaaaaaaaaaaaaaaaaaaaaaaaaaaaaaaaaaa^ . ..</a:t>
            </a:r>
            <a:endParaRPr sz="5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. . .  . . qaaaaaaaaaaaaaaaaaaaaaaaaaaaaaaaaaaaaaaaU . . .</a:t>
            </a:r>
            <a:endParaRPr sz="5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. . . . ... IIIIIIIIIIIIIIIIIIIIIIIIIIIIIIIIIIIIII .. . .</a:t>
            </a:r>
            <a:endParaRPr sz="5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96" name="Google Shape;596;p46"/>
          <p:cNvSpPr txBox="1"/>
          <p:nvPr>
            <p:ph idx="1" type="subTitle"/>
          </p:nvPr>
        </p:nvSpPr>
        <p:spPr>
          <a:xfrm>
            <a:off x="6879600" y="0"/>
            <a:ext cx="2264400" cy="75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_                             _       </a:t>
            </a:r>
            <a:endParaRPr sz="6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/ \   _ __ _ __ ___   __ _  __| | __ _ </a:t>
            </a:r>
            <a:endParaRPr sz="6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/ _ \ | '__| '_ ` _ \ / _` |/ _` |/ _` |</a:t>
            </a:r>
            <a:endParaRPr sz="6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/ ___ \| |  | | | | | | (_| | (_| | (_| |</a:t>
            </a:r>
            <a:endParaRPr sz="6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/_/   \_\_|  |_| |_| |_|\__,_|\__,_|\__,_|</a:t>
            </a:r>
            <a:endParaRPr sz="6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              </a:t>
            </a:r>
            <a:endParaRPr sz="6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7"/>
          <p:cNvSpPr txBox="1"/>
          <p:nvPr>
            <p:ph type="title"/>
          </p:nvPr>
        </p:nvSpPr>
        <p:spPr>
          <a:xfrm>
            <a:off x="3929213" y="3163225"/>
            <a:ext cx="4188000" cy="53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Audience Focus</a:t>
            </a:r>
            <a:endParaRPr/>
          </a:p>
        </p:txBody>
      </p:sp>
      <p:sp>
        <p:nvSpPr>
          <p:cNvPr id="330" name="Google Shape;330;p27"/>
          <p:cNvSpPr txBox="1"/>
          <p:nvPr>
            <p:ph idx="1" type="subTitle"/>
          </p:nvPr>
        </p:nvSpPr>
        <p:spPr>
          <a:xfrm>
            <a:off x="1422426" y="1044150"/>
            <a:ext cx="6694800" cy="206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This engaging game,adapted from battleship, is for children aged 10 - 16 years old develops strategic thinking in youths, encouraging them to think critically when anticipating the opponents move.</a:t>
            </a:r>
            <a:endParaRPr sz="2400"/>
          </a:p>
        </p:txBody>
      </p:sp>
      <p:grpSp>
        <p:nvGrpSpPr>
          <p:cNvPr id="331" name="Google Shape;331;p27"/>
          <p:cNvGrpSpPr/>
          <p:nvPr/>
        </p:nvGrpSpPr>
        <p:grpSpPr>
          <a:xfrm rot="-594849">
            <a:off x="1123850" y="2848597"/>
            <a:ext cx="2168282" cy="1387659"/>
            <a:chOff x="3951875" y="2468775"/>
            <a:chExt cx="1452600" cy="929575"/>
          </a:xfrm>
        </p:grpSpPr>
        <p:sp>
          <p:nvSpPr>
            <p:cNvPr id="332" name="Google Shape;332;p27"/>
            <p:cNvSpPr/>
            <p:nvPr/>
          </p:nvSpPr>
          <p:spPr>
            <a:xfrm>
              <a:off x="4291675" y="2644000"/>
              <a:ext cx="204600" cy="96975"/>
            </a:xfrm>
            <a:custGeom>
              <a:rect b="b" l="l" r="r" t="t"/>
              <a:pathLst>
                <a:path extrusionOk="0" h="3879" w="8184">
                  <a:moveTo>
                    <a:pt x="6832" y="1"/>
                  </a:moveTo>
                  <a:lnTo>
                    <a:pt x="0" y="2705"/>
                  </a:lnTo>
                  <a:lnTo>
                    <a:pt x="3060" y="3879"/>
                  </a:lnTo>
                  <a:lnTo>
                    <a:pt x="8184" y="783"/>
                  </a:lnTo>
                  <a:close/>
                </a:path>
              </a:pathLst>
            </a:custGeom>
            <a:solidFill>
              <a:srgbClr val="8C89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27"/>
            <p:cNvSpPr/>
            <p:nvPr/>
          </p:nvSpPr>
          <p:spPr>
            <a:xfrm>
              <a:off x="4291675" y="2641325"/>
              <a:ext cx="203725" cy="92550"/>
            </a:xfrm>
            <a:custGeom>
              <a:rect b="b" l="l" r="r" t="t"/>
              <a:pathLst>
                <a:path extrusionOk="0" h="3702" w="8149">
                  <a:moveTo>
                    <a:pt x="6832" y="1"/>
                  </a:moveTo>
                  <a:lnTo>
                    <a:pt x="0" y="2705"/>
                  </a:lnTo>
                  <a:lnTo>
                    <a:pt x="2989" y="3701"/>
                  </a:lnTo>
                  <a:lnTo>
                    <a:pt x="8148" y="748"/>
                  </a:lnTo>
                  <a:close/>
                </a:path>
              </a:pathLst>
            </a:custGeom>
            <a:solidFill>
              <a:srgbClr val="8C89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27"/>
            <p:cNvSpPr/>
            <p:nvPr/>
          </p:nvSpPr>
          <p:spPr>
            <a:xfrm>
              <a:off x="4216050" y="2659125"/>
              <a:ext cx="386975" cy="274000"/>
            </a:xfrm>
            <a:custGeom>
              <a:rect b="b" l="l" r="r" t="t"/>
              <a:pathLst>
                <a:path extrusionOk="0" h="10960" w="15479">
                  <a:moveTo>
                    <a:pt x="1353" y="3487"/>
                  </a:moveTo>
                  <a:cubicBezTo>
                    <a:pt x="1" y="2135"/>
                    <a:pt x="606" y="0"/>
                    <a:pt x="3061" y="570"/>
                  </a:cubicBezTo>
                  <a:cubicBezTo>
                    <a:pt x="4591" y="926"/>
                    <a:pt x="13664" y="5978"/>
                    <a:pt x="14909" y="7188"/>
                  </a:cubicBezTo>
                  <a:cubicBezTo>
                    <a:pt x="15194" y="7472"/>
                    <a:pt x="14909" y="7188"/>
                    <a:pt x="14909" y="7188"/>
                  </a:cubicBezTo>
                  <a:cubicBezTo>
                    <a:pt x="14909" y="7188"/>
                    <a:pt x="14447" y="6903"/>
                    <a:pt x="14909" y="7188"/>
                  </a:cubicBezTo>
                  <a:cubicBezTo>
                    <a:pt x="15336" y="7472"/>
                    <a:pt x="15478" y="8611"/>
                    <a:pt x="14909" y="9536"/>
                  </a:cubicBezTo>
                  <a:cubicBezTo>
                    <a:pt x="14340" y="10497"/>
                    <a:pt x="13344" y="10959"/>
                    <a:pt x="12774" y="10604"/>
                  </a:cubicBezTo>
                  <a:cubicBezTo>
                    <a:pt x="11244" y="9785"/>
                    <a:pt x="2562" y="4662"/>
                    <a:pt x="1353" y="3487"/>
                  </a:cubicBezTo>
                  <a:close/>
                </a:path>
              </a:pathLst>
            </a:custGeom>
            <a:solidFill>
              <a:srgbClr val="8C89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27"/>
            <p:cNvSpPr/>
            <p:nvPr/>
          </p:nvSpPr>
          <p:spPr>
            <a:xfrm>
              <a:off x="4232075" y="2665350"/>
              <a:ext cx="370050" cy="258875"/>
            </a:xfrm>
            <a:custGeom>
              <a:rect b="b" l="l" r="r" t="t"/>
              <a:pathLst>
                <a:path extrusionOk="0" h="10355" w="14802">
                  <a:moveTo>
                    <a:pt x="0" y="1459"/>
                  </a:moveTo>
                  <a:cubicBezTo>
                    <a:pt x="142" y="605"/>
                    <a:pt x="961" y="1"/>
                    <a:pt x="2420" y="321"/>
                  </a:cubicBezTo>
                  <a:cubicBezTo>
                    <a:pt x="3985" y="677"/>
                    <a:pt x="13094" y="5693"/>
                    <a:pt x="14339" y="7010"/>
                  </a:cubicBezTo>
                  <a:cubicBezTo>
                    <a:pt x="14802" y="7437"/>
                    <a:pt x="14766" y="8504"/>
                    <a:pt x="14268" y="9323"/>
                  </a:cubicBezTo>
                  <a:cubicBezTo>
                    <a:pt x="13770" y="10105"/>
                    <a:pt x="13379" y="10319"/>
                    <a:pt x="12845" y="10355"/>
                  </a:cubicBezTo>
                  <a:cubicBezTo>
                    <a:pt x="11101" y="9429"/>
                    <a:pt x="2171" y="4199"/>
                    <a:pt x="818" y="2847"/>
                  </a:cubicBezTo>
                  <a:cubicBezTo>
                    <a:pt x="392" y="2491"/>
                    <a:pt x="107" y="1993"/>
                    <a:pt x="0" y="1459"/>
                  </a:cubicBezTo>
                  <a:close/>
                </a:path>
              </a:pathLst>
            </a:custGeom>
            <a:solidFill>
              <a:srgbClr val="8C89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27"/>
            <p:cNvSpPr/>
            <p:nvPr/>
          </p:nvSpPr>
          <p:spPr>
            <a:xfrm>
              <a:off x="4227625" y="2667125"/>
              <a:ext cx="373625" cy="247325"/>
            </a:xfrm>
            <a:custGeom>
              <a:rect b="b" l="l" r="r" t="t"/>
              <a:pathLst>
                <a:path extrusionOk="0" h="9893" w="14945">
                  <a:moveTo>
                    <a:pt x="2776" y="499"/>
                  </a:moveTo>
                  <a:cubicBezTo>
                    <a:pt x="4270" y="783"/>
                    <a:pt x="13485" y="6085"/>
                    <a:pt x="14766" y="7330"/>
                  </a:cubicBezTo>
                  <a:cubicBezTo>
                    <a:pt x="14944" y="7971"/>
                    <a:pt x="14802" y="8682"/>
                    <a:pt x="14446" y="9252"/>
                  </a:cubicBezTo>
                  <a:cubicBezTo>
                    <a:pt x="14304" y="9465"/>
                    <a:pt x="14126" y="9714"/>
                    <a:pt x="13912" y="9892"/>
                  </a:cubicBezTo>
                  <a:cubicBezTo>
                    <a:pt x="12276" y="9145"/>
                    <a:pt x="3025" y="3950"/>
                    <a:pt x="1744" y="2669"/>
                  </a:cubicBezTo>
                  <a:cubicBezTo>
                    <a:pt x="996" y="1958"/>
                    <a:pt x="0" y="1"/>
                    <a:pt x="2776" y="499"/>
                  </a:cubicBezTo>
                  <a:close/>
                </a:path>
              </a:pathLst>
            </a:custGeom>
            <a:solidFill>
              <a:srgbClr val="AAA9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27"/>
            <p:cNvSpPr/>
            <p:nvPr/>
          </p:nvSpPr>
          <p:spPr>
            <a:xfrm>
              <a:off x="4625225" y="2825475"/>
              <a:ext cx="5375" cy="6250"/>
            </a:xfrm>
            <a:custGeom>
              <a:rect b="b" l="l" r="r" t="t"/>
              <a:pathLst>
                <a:path extrusionOk="0" h="250" w="215">
                  <a:moveTo>
                    <a:pt x="72" y="214"/>
                  </a:moveTo>
                  <a:cubicBezTo>
                    <a:pt x="143" y="178"/>
                    <a:pt x="179" y="142"/>
                    <a:pt x="214" y="71"/>
                  </a:cubicBezTo>
                  <a:cubicBezTo>
                    <a:pt x="214" y="36"/>
                    <a:pt x="143" y="0"/>
                    <a:pt x="108" y="36"/>
                  </a:cubicBezTo>
                  <a:cubicBezTo>
                    <a:pt x="36" y="71"/>
                    <a:pt x="36" y="107"/>
                    <a:pt x="1" y="178"/>
                  </a:cubicBezTo>
                  <a:cubicBezTo>
                    <a:pt x="1" y="214"/>
                    <a:pt x="36" y="249"/>
                    <a:pt x="72" y="214"/>
                  </a:cubicBezTo>
                  <a:close/>
                </a:path>
              </a:pathLst>
            </a:custGeom>
            <a:solidFill>
              <a:srgbClr val="9AA7B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27"/>
            <p:cNvSpPr/>
            <p:nvPr/>
          </p:nvSpPr>
          <p:spPr>
            <a:xfrm>
              <a:off x="4625225" y="2828125"/>
              <a:ext cx="2700" cy="2700"/>
            </a:xfrm>
            <a:custGeom>
              <a:rect b="b" l="l" r="r" t="t"/>
              <a:pathLst>
                <a:path extrusionOk="0" h="108" w="108">
                  <a:moveTo>
                    <a:pt x="72" y="108"/>
                  </a:moveTo>
                  <a:cubicBezTo>
                    <a:pt x="108" y="108"/>
                    <a:pt x="108" y="72"/>
                    <a:pt x="108" y="72"/>
                  </a:cubicBezTo>
                  <a:cubicBezTo>
                    <a:pt x="108" y="72"/>
                    <a:pt x="108" y="36"/>
                    <a:pt x="108" y="36"/>
                  </a:cubicBezTo>
                  <a:cubicBezTo>
                    <a:pt x="108" y="1"/>
                    <a:pt x="108" y="1"/>
                    <a:pt x="36" y="1"/>
                  </a:cubicBezTo>
                  <a:lnTo>
                    <a:pt x="1" y="36"/>
                  </a:lnTo>
                  <a:cubicBezTo>
                    <a:pt x="1" y="108"/>
                    <a:pt x="36" y="108"/>
                    <a:pt x="72" y="108"/>
                  </a:cubicBezTo>
                  <a:close/>
                </a:path>
              </a:pathLst>
            </a:custGeom>
            <a:solidFill>
              <a:srgbClr val="E6E9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27"/>
            <p:cNvSpPr/>
            <p:nvPr/>
          </p:nvSpPr>
          <p:spPr>
            <a:xfrm>
              <a:off x="4748875" y="2487450"/>
              <a:ext cx="652925" cy="556850"/>
            </a:xfrm>
            <a:custGeom>
              <a:rect b="b" l="l" r="r" t="t"/>
              <a:pathLst>
                <a:path extrusionOk="0" h="22274" w="26117">
                  <a:moveTo>
                    <a:pt x="1" y="16439"/>
                  </a:moveTo>
                  <a:lnTo>
                    <a:pt x="22737" y="3487"/>
                  </a:lnTo>
                  <a:cubicBezTo>
                    <a:pt x="23306" y="2954"/>
                    <a:pt x="23021" y="1424"/>
                    <a:pt x="22986" y="249"/>
                  </a:cubicBezTo>
                  <a:cubicBezTo>
                    <a:pt x="23697" y="0"/>
                    <a:pt x="25832" y="676"/>
                    <a:pt x="26117" y="1708"/>
                  </a:cubicBezTo>
                  <a:lnTo>
                    <a:pt x="26081" y="4733"/>
                  </a:lnTo>
                  <a:cubicBezTo>
                    <a:pt x="26081" y="5124"/>
                    <a:pt x="26117" y="5373"/>
                    <a:pt x="25832" y="5622"/>
                  </a:cubicBezTo>
                  <a:lnTo>
                    <a:pt x="2847" y="22203"/>
                  </a:lnTo>
                  <a:cubicBezTo>
                    <a:pt x="2491" y="22274"/>
                    <a:pt x="2100" y="22060"/>
                    <a:pt x="1958" y="21705"/>
                  </a:cubicBezTo>
                  <a:close/>
                </a:path>
              </a:pathLst>
            </a:custGeom>
            <a:solidFill>
              <a:srgbClr val="AAA9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27"/>
            <p:cNvSpPr/>
            <p:nvPr/>
          </p:nvSpPr>
          <p:spPr>
            <a:xfrm>
              <a:off x="5319950" y="2487450"/>
              <a:ext cx="80975" cy="129900"/>
            </a:xfrm>
            <a:custGeom>
              <a:rect b="b" l="l" r="r" t="t"/>
              <a:pathLst>
                <a:path extrusionOk="0" h="5196" w="3239">
                  <a:moveTo>
                    <a:pt x="1" y="3381"/>
                  </a:moveTo>
                  <a:cubicBezTo>
                    <a:pt x="428" y="2740"/>
                    <a:pt x="178" y="1317"/>
                    <a:pt x="143" y="249"/>
                  </a:cubicBezTo>
                  <a:cubicBezTo>
                    <a:pt x="819" y="0"/>
                    <a:pt x="2989" y="676"/>
                    <a:pt x="3238" y="1708"/>
                  </a:cubicBezTo>
                  <a:lnTo>
                    <a:pt x="3203" y="4768"/>
                  </a:lnTo>
                  <a:cubicBezTo>
                    <a:pt x="3203" y="4911"/>
                    <a:pt x="3203" y="5053"/>
                    <a:pt x="3203" y="5195"/>
                  </a:cubicBezTo>
                  <a:close/>
                </a:path>
              </a:pathLst>
            </a:custGeom>
            <a:solidFill>
              <a:srgbClr val="8C89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27"/>
            <p:cNvSpPr/>
            <p:nvPr/>
          </p:nvSpPr>
          <p:spPr>
            <a:xfrm>
              <a:off x="4752425" y="2484775"/>
              <a:ext cx="652050" cy="593350"/>
            </a:xfrm>
            <a:custGeom>
              <a:rect b="b" l="l" r="r" t="t"/>
              <a:pathLst>
                <a:path extrusionOk="0" h="23734" w="26082">
                  <a:moveTo>
                    <a:pt x="22844" y="356"/>
                  </a:moveTo>
                  <a:cubicBezTo>
                    <a:pt x="24374" y="1"/>
                    <a:pt x="26046" y="1104"/>
                    <a:pt x="26082" y="1709"/>
                  </a:cubicBezTo>
                  <a:lnTo>
                    <a:pt x="26082" y="4768"/>
                  </a:lnTo>
                  <a:cubicBezTo>
                    <a:pt x="26082" y="5124"/>
                    <a:pt x="25975" y="5480"/>
                    <a:pt x="25726" y="5765"/>
                  </a:cubicBezTo>
                  <a:lnTo>
                    <a:pt x="855" y="23662"/>
                  </a:lnTo>
                  <a:cubicBezTo>
                    <a:pt x="499" y="23733"/>
                    <a:pt x="143" y="23520"/>
                    <a:pt x="1" y="23199"/>
                  </a:cubicBezTo>
                  <a:lnTo>
                    <a:pt x="25406" y="5587"/>
                  </a:lnTo>
                  <a:cubicBezTo>
                    <a:pt x="25833" y="5267"/>
                    <a:pt x="25833" y="4092"/>
                    <a:pt x="25797" y="1958"/>
                  </a:cubicBezTo>
                  <a:cubicBezTo>
                    <a:pt x="25761" y="570"/>
                    <a:pt x="23271" y="179"/>
                    <a:pt x="22844" y="356"/>
                  </a:cubicBezTo>
                  <a:close/>
                </a:path>
              </a:pathLst>
            </a:custGeom>
            <a:solidFill>
              <a:srgbClr val="8C89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27"/>
            <p:cNvSpPr/>
            <p:nvPr/>
          </p:nvSpPr>
          <p:spPr>
            <a:xfrm>
              <a:off x="4443775" y="2765875"/>
              <a:ext cx="671600" cy="472350"/>
            </a:xfrm>
            <a:custGeom>
              <a:rect b="b" l="l" r="r" t="t"/>
              <a:pathLst>
                <a:path extrusionOk="0" h="18894" w="26864">
                  <a:moveTo>
                    <a:pt x="21029" y="17933"/>
                  </a:moveTo>
                  <a:cubicBezTo>
                    <a:pt x="24160" y="18894"/>
                    <a:pt x="26864" y="16225"/>
                    <a:pt x="24053" y="13023"/>
                  </a:cubicBezTo>
                  <a:cubicBezTo>
                    <a:pt x="22238" y="10959"/>
                    <a:pt x="7188" y="1530"/>
                    <a:pt x="4484" y="427"/>
                  </a:cubicBezTo>
                  <a:cubicBezTo>
                    <a:pt x="3843" y="178"/>
                    <a:pt x="4484" y="427"/>
                    <a:pt x="4484" y="427"/>
                  </a:cubicBezTo>
                  <a:cubicBezTo>
                    <a:pt x="4484" y="427"/>
                    <a:pt x="5231" y="890"/>
                    <a:pt x="4484" y="427"/>
                  </a:cubicBezTo>
                  <a:cubicBezTo>
                    <a:pt x="3736" y="0"/>
                    <a:pt x="1851" y="712"/>
                    <a:pt x="925" y="2384"/>
                  </a:cubicBezTo>
                  <a:cubicBezTo>
                    <a:pt x="0" y="4021"/>
                    <a:pt x="36" y="5835"/>
                    <a:pt x="1068" y="6405"/>
                  </a:cubicBezTo>
                  <a:cubicBezTo>
                    <a:pt x="3523" y="8077"/>
                    <a:pt x="18253" y="17079"/>
                    <a:pt x="21029" y="17933"/>
                  </a:cubicBezTo>
                  <a:close/>
                </a:path>
              </a:pathLst>
            </a:custGeom>
            <a:solidFill>
              <a:srgbClr val="8C89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27"/>
            <p:cNvSpPr/>
            <p:nvPr/>
          </p:nvSpPr>
          <p:spPr>
            <a:xfrm>
              <a:off x="4445550" y="2767650"/>
              <a:ext cx="641375" cy="445675"/>
            </a:xfrm>
            <a:custGeom>
              <a:rect b="b" l="l" r="r" t="t"/>
              <a:pathLst>
                <a:path extrusionOk="0" h="17827" w="25655">
                  <a:moveTo>
                    <a:pt x="24160" y="17471"/>
                  </a:moveTo>
                  <a:cubicBezTo>
                    <a:pt x="25370" y="16581"/>
                    <a:pt x="25654" y="14873"/>
                    <a:pt x="23982" y="12952"/>
                  </a:cubicBezTo>
                  <a:cubicBezTo>
                    <a:pt x="22310" y="10995"/>
                    <a:pt x="9643" y="3131"/>
                    <a:pt x="5302" y="712"/>
                  </a:cubicBezTo>
                  <a:cubicBezTo>
                    <a:pt x="4982" y="534"/>
                    <a:pt x="4626" y="392"/>
                    <a:pt x="4235" y="285"/>
                  </a:cubicBezTo>
                  <a:cubicBezTo>
                    <a:pt x="3203" y="0"/>
                    <a:pt x="1637" y="854"/>
                    <a:pt x="819" y="2278"/>
                  </a:cubicBezTo>
                  <a:cubicBezTo>
                    <a:pt x="36" y="3665"/>
                    <a:pt x="1" y="4661"/>
                    <a:pt x="321" y="5515"/>
                  </a:cubicBezTo>
                  <a:cubicBezTo>
                    <a:pt x="3132" y="7401"/>
                    <a:pt x="18111" y="16545"/>
                    <a:pt x="21278" y="17506"/>
                  </a:cubicBezTo>
                  <a:cubicBezTo>
                    <a:pt x="22203" y="17826"/>
                    <a:pt x="23235" y="17826"/>
                    <a:pt x="24160" y="17471"/>
                  </a:cubicBezTo>
                  <a:close/>
                </a:path>
              </a:pathLst>
            </a:custGeom>
            <a:solidFill>
              <a:srgbClr val="8C89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27"/>
            <p:cNvSpPr/>
            <p:nvPr/>
          </p:nvSpPr>
          <p:spPr>
            <a:xfrm>
              <a:off x="3963425" y="2976675"/>
              <a:ext cx="797925" cy="417225"/>
            </a:xfrm>
            <a:custGeom>
              <a:rect b="b" l="l" r="r" t="t"/>
              <a:pathLst>
                <a:path extrusionOk="0" h="16689" w="31917">
                  <a:moveTo>
                    <a:pt x="25975" y="1"/>
                  </a:moveTo>
                  <a:lnTo>
                    <a:pt x="1" y="14838"/>
                  </a:lnTo>
                  <a:lnTo>
                    <a:pt x="1" y="14980"/>
                  </a:lnTo>
                  <a:lnTo>
                    <a:pt x="2669" y="16439"/>
                  </a:lnTo>
                  <a:cubicBezTo>
                    <a:pt x="2990" y="16617"/>
                    <a:pt x="3345" y="16688"/>
                    <a:pt x="3737" y="16617"/>
                  </a:cubicBezTo>
                  <a:lnTo>
                    <a:pt x="31668" y="4377"/>
                  </a:lnTo>
                  <a:cubicBezTo>
                    <a:pt x="31917" y="4093"/>
                    <a:pt x="31917" y="3666"/>
                    <a:pt x="31668" y="3381"/>
                  </a:cubicBezTo>
                  <a:close/>
                </a:path>
              </a:pathLst>
            </a:custGeom>
            <a:solidFill>
              <a:srgbClr val="AAA9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27"/>
            <p:cNvSpPr/>
            <p:nvPr/>
          </p:nvSpPr>
          <p:spPr>
            <a:xfrm>
              <a:off x="3951875" y="3062075"/>
              <a:ext cx="808600" cy="331825"/>
            </a:xfrm>
            <a:custGeom>
              <a:rect b="b" l="l" r="r" t="t"/>
              <a:pathLst>
                <a:path extrusionOk="0" h="13273" w="32344">
                  <a:moveTo>
                    <a:pt x="249" y="8255"/>
                  </a:moveTo>
                  <a:cubicBezTo>
                    <a:pt x="0" y="9607"/>
                    <a:pt x="36" y="10817"/>
                    <a:pt x="427" y="11564"/>
                  </a:cubicBezTo>
                  <a:lnTo>
                    <a:pt x="3096" y="13023"/>
                  </a:lnTo>
                  <a:cubicBezTo>
                    <a:pt x="3416" y="13201"/>
                    <a:pt x="3807" y="13272"/>
                    <a:pt x="4163" y="13201"/>
                  </a:cubicBezTo>
                  <a:lnTo>
                    <a:pt x="32130" y="961"/>
                  </a:lnTo>
                  <a:cubicBezTo>
                    <a:pt x="32343" y="677"/>
                    <a:pt x="32343" y="285"/>
                    <a:pt x="32130" y="1"/>
                  </a:cubicBezTo>
                  <a:lnTo>
                    <a:pt x="4199" y="12845"/>
                  </a:lnTo>
                  <a:cubicBezTo>
                    <a:pt x="3701" y="13059"/>
                    <a:pt x="3274" y="12134"/>
                    <a:pt x="3167" y="9856"/>
                  </a:cubicBezTo>
                  <a:cubicBezTo>
                    <a:pt x="3131" y="8896"/>
                    <a:pt x="320" y="7757"/>
                    <a:pt x="249" y="8255"/>
                  </a:cubicBezTo>
                  <a:close/>
                </a:path>
              </a:pathLst>
            </a:custGeom>
            <a:solidFill>
              <a:srgbClr val="8C89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27"/>
            <p:cNvSpPr/>
            <p:nvPr/>
          </p:nvSpPr>
          <p:spPr>
            <a:xfrm>
              <a:off x="3951875" y="3269325"/>
              <a:ext cx="338925" cy="129025"/>
            </a:xfrm>
            <a:custGeom>
              <a:rect b="b" l="l" r="r" t="t"/>
              <a:pathLst>
                <a:path extrusionOk="0" h="5161" w="13557">
                  <a:moveTo>
                    <a:pt x="214" y="1"/>
                  </a:moveTo>
                  <a:cubicBezTo>
                    <a:pt x="0" y="1353"/>
                    <a:pt x="36" y="2527"/>
                    <a:pt x="427" y="3274"/>
                  </a:cubicBezTo>
                  <a:lnTo>
                    <a:pt x="3096" y="4733"/>
                  </a:lnTo>
                  <a:cubicBezTo>
                    <a:pt x="3416" y="4911"/>
                    <a:pt x="3807" y="4982"/>
                    <a:pt x="4163" y="4911"/>
                  </a:cubicBezTo>
                  <a:lnTo>
                    <a:pt x="13556" y="819"/>
                  </a:lnTo>
                  <a:lnTo>
                    <a:pt x="4270" y="4875"/>
                  </a:lnTo>
                  <a:cubicBezTo>
                    <a:pt x="3594" y="5160"/>
                    <a:pt x="2918" y="3986"/>
                    <a:pt x="2847" y="1709"/>
                  </a:cubicBezTo>
                  <a:cubicBezTo>
                    <a:pt x="2811" y="926"/>
                    <a:pt x="996" y="72"/>
                    <a:pt x="214" y="1"/>
                  </a:cubicBezTo>
                  <a:close/>
                </a:path>
              </a:pathLst>
            </a:custGeom>
            <a:solidFill>
              <a:srgbClr val="8C89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27"/>
            <p:cNvSpPr/>
            <p:nvPr/>
          </p:nvSpPr>
          <p:spPr>
            <a:xfrm>
              <a:off x="4456225" y="2775650"/>
              <a:ext cx="627150" cy="401200"/>
            </a:xfrm>
            <a:custGeom>
              <a:rect b="b" l="l" r="r" t="t"/>
              <a:pathLst>
                <a:path extrusionOk="0" h="16048" w="25086">
                  <a:moveTo>
                    <a:pt x="23057" y="12561"/>
                  </a:moveTo>
                  <a:cubicBezTo>
                    <a:pt x="21420" y="10853"/>
                    <a:pt x="9287" y="2883"/>
                    <a:pt x="4768" y="570"/>
                  </a:cubicBezTo>
                  <a:cubicBezTo>
                    <a:pt x="4341" y="321"/>
                    <a:pt x="3914" y="143"/>
                    <a:pt x="3452" y="72"/>
                  </a:cubicBezTo>
                  <a:cubicBezTo>
                    <a:pt x="2598" y="1"/>
                    <a:pt x="1032" y="1281"/>
                    <a:pt x="605" y="2100"/>
                  </a:cubicBezTo>
                  <a:cubicBezTo>
                    <a:pt x="321" y="2491"/>
                    <a:pt x="107" y="2954"/>
                    <a:pt x="1" y="3416"/>
                  </a:cubicBezTo>
                  <a:cubicBezTo>
                    <a:pt x="2456" y="5267"/>
                    <a:pt x="17933" y="14446"/>
                    <a:pt x="20851" y="15478"/>
                  </a:cubicBezTo>
                  <a:cubicBezTo>
                    <a:pt x="22310" y="16048"/>
                    <a:pt x="25085" y="14695"/>
                    <a:pt x="23057" y="12561"/>
                  </a:cubicBezTo>
                  <a:close/>
                </a:path>
              </a:pathLst>
            </a:custGeom>
            <a:solidFill>
              <a:srgbClr val="AAA9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27"/>
            <p:cNvSpPr/>
            <p:nvPr/>
          </p:nvSpPr>
          <p:spPr>
            <a:xfrm>
              <a:off x="5031750" y="3155475"/>
              <a:ext cx="36500" cy="45400"/>
            </a:xfrm>
            <a:custGeom>
              <a:rect b="b" l="l" r="r" t="t"/>
              <a:pathLst>
                <a:path extrusionOk="0" h="1816" w="1460">
                  <a:moveTo>
                    <a:pt x="1246" y="214"/>
                  </a:moveTo>
                  <a:cubicBezTo>
                    <a:pt x="1459" y="428"/>
                    <a:pt x="1424" y="890"/>
                    <a:pt x="1139" y="1281"/>
                  </a:cubicBezTo>
                  <a:cubicBezTo>
                    <a:pt x="819" y="1673"/>
                    <a:pt x="427" y="1815"/>
                    <a:pt x="214" y="1602"/>
                  </a:cubicBezTo>
                  <a:cubicBezTo>
                    <a:pt x="0" y="1424"/>
                    <a:pt x="36" y="926"/>
                    <a:pt x="321" y="570"/>
                  </a:cubicBezTo>
                  <a:cubicBezTo>
                    <a:pt x="641" y="178"/>
                    <a:pt x="1032" y="1"/>
                    <a:pt x="1246" y="214"/>
                  </a:cubicBezTo>
                  <a:close/>
                </a:path>
              </a:pathLst>
            </a:custGeom>
            <a:solidFill>
              <a:srgbClr val="E6E9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27"/>
            <p:cNvSpPr/>
            <p:nvPr/>
          </p:nvSpPr>
          <p:spPr>
            <a:xfrm>
              <a:off x="5033525" y="3158150"/>
              <a:ext cx="26700" cy="32925"/>
            </a:xfrm>
            <a:custGeom>
              <a:rect b="b" l="l" r="r" t="t"/>
              <a:pathLst>
                <a:path extrusionOk="0" h="1317" w="1068">
                  <a:moveTo>
                    <a:pt x="890" y="36"/>
                  </a:moveTo>
                  <a:cubicBezTo>
                    <a:pt x="1068" y="214"/>
                    <a:pt x="997" y="570"/>
                    <a:pt x="783" y="890"/>
                  </a:cubicBezTo>
                  <a:cubicBezTo>
                    <a:pt x="534" y="1174"/>
                    <a:pt x="214" y="1317"/>
                    <a:pt x="36" y="1139"/>
                  </a:cubicBezTo>
                  <a:cubicBezTo>
                    <a:pt x="36" y="1139"/>
                    <a:pt x="1" y="1103"/>
                    <a:pt x="1" y="1103"/>
                  </a:cubicBezTo>
                  <a:cubicBezTo>
                    <a:pt x="36" y="854"/>
                    <a:pt x="107" y="641"/>
                    <a:pt x="250" y="463"/>
                  </a:cubicBezTo>
                  <a:cubicBezTo>
                    <a:pt x="392" y="214"/>
                    <a:pt x="605" y="71"/>
                    <a:pt x="854" y="0"/>
                  </a:cubicBezTo>
                  <a:close/>
                </a:path>
              </a:pathLst>
            </a:custGeom>
            <a:solidFill>
              <a:srgbClr val="B923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27"/>
            <p:cNvSpPr/>
            <p:nvPr/>
          </p:nvSpPr>
          <p:spPr>
            <a:xfrm>
              <a:off x="4173350" y="2748975"/>
              <a:ext cx="166375" cy="78300"/>
            </a:xfrm>
            <a:custGeom>
              <a:rect b="b" l="l" r="r" t="t"/>
              <a:pathLst>
                <a:path extrusionOk="0" h="3132" w="6655">
                  <a:moveTo>
                    <a:pt x="6654" y="0"/>
                  </a:moveTo>
                  <a:lnTo>
                    <a:pt x="1" y="2171"/>
                  </a:lnTo>
                  <a:lnTo>
                    <a:pt x="1" y="2313"/>
                  </a:lnTo>
                  <a:lnTo>
                    <a:pt x="1388" y="3131"/>
                  </a:lnTo>
                  <a:lnTo>
                    <a:pt x="6654" y="285"/>
                  </a:lnTo>
                  <a:close/>
                </a:path>
              </a:pathLst>
            </a:custGeom>
            <a:solidFill>
              <a:srgbClr val="8C89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27"/>
            <p:cNvSpPr/>
            <p:nvPr/>
          </p:nvSpPr>
          <p:spPr>
            <a:xfrm>
              <a:off x="4173350" y="2722275"/>
              <a:ext cx="166375" cy="101425"/>
            </a:xfrm>
            <a:custGeom>
              <a:rect b="b" l="l" r="r" t="t"/>
              <a:pathLst>
                <a:path extrusionOk="0" h="4057" w="6655">
                  <a:moveTo>
                    <a:pt x="3844" y="1"/>
                  </a:moveTo>
                  <a:lnTo>
                    <a:pt x="1" y="3239"/>
                  </a:lnTo>
                  <a:lnTo>
                    <a:pt x="1388" y="4057"/>
                  </a:lnTo>
                  <a:lnTo>
                    <a:pt x="6654" y="1068"/>
                  </a:lnTo>
                  <a:close/>
                </a:path>
              </a:pathLst>
            </a:custGeom>
            <a:solidFill>
              <a:srgbClr val="8C89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27"/>
            <p:cNvSpPr/>
            <p:nvPr/>
          </p:nvSpPr>
          <p:spPr>
            <a:xfrm>
              <a:off x="4214275" y="2468775"/>
              <a:ext cx="145025" cy="257100"/>
            </a:xfrm>
            <a:custGeom>
              <a:rect b="b" l="l" r="r" t="t"/>
              <a:pathLst>
                <a:path extrusionOk="0" h="10284" w="5801">
                  <a:moveTo>
                    <a:pt x="1530" y="8753"/>
                  </a:moveTo>
                  <a:lnTo>
                    <a:pt x="1" y="71"/>
                  </a:lnTo>
                  <a:lnTo>
                    <a:pt x="72" y="0"/>
                  </a:lnTo>
                  <a:lnTo>
                    <a:pt x="2883" y="996"/>
                  </a:lnTo>
                  <a:cubicBezTo>
                    <a:pt x="3167" y="1103"/>
                    <a:pt x="3487" y="1210"/>
                    <a:pt x="3559" y="1495"/>
                  </a:cubicBezTo>
                  <a:lnTo>
                    <a:pt x="5800" y="9749"/>
                  </a:lnTo>
                  <a:cubicBezTo>
                    <a:pt x="5729" y="10034"/>
                    <a:pt x="5516" y="10247"/>
                    <a:pt x="5231" y="10283"/>
                  </a:cubicBezTo>
                  <a:close/>
                </a:path>
              </a:pathLst>
            </a:custGeom>
            <a:solidFill>
              <a:srgbClr val="AAA9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27"/>
            <p:cNvSpPr/>
            <p:nvPr/>
          </p:nvSpPr>
          <p:spPr>
            <a:xfrm>
              <a:off x="4214275" y="2471425"/>
              <a:ext cx="129900" cy="253550"/>
            </a:xfrm>
            <a:custGeom>
              <a:rect b="b" l="l" r="r" t="t"/>
              <a:pathLst>
                <a:path extrusionOk="0" h="10142" w="5196">
                  <a:moveTo>
                    <a:pt x="1" y="1"/>
                  </a:moveTo>
                  <a:lnTo>
                    <a:pt x="2633" y="1033"/>
                  </a:lnTo>
                  <a:cubicBezTo>
                    <a:pt x="2883" y="1140"/>
                    <a:pt x="3096" y="1389"/>
                    <a:pt x="3132" y="1673"/>
                  </a:cubicBezTo>
                  <a:lnTo>
                    <a:pt x="5195" y="10141"/>
                  </a:lnTo>
                  <a:lnTo>
                    <a:pt x="1530" y="8647"/>
                  </a:lnTo>
                  <a:close/>
                </a:path>
              </a:pathLst>
            </a:custGeom>
            <a:solidFill>
              <a:srgbClr val="8C89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27"/>
            <p:cNvSpPr/>
            <p:nvPr/>
          </p:nvSpPr>
          <p:spPr>
            <a:xfrm>
              <a:off x="4216950" y="2487450"/>
              <a:ext cx="109425" cy="230400"/>
            </a:xfrm>
            <a:custGeom>
              <a:rect b="b" l="l" r="r" t="t"/>
              <a:pathLst>
                <a:path extrusionOk="0" h="9216" w="4377">
                  <a:moveTo>
                    <a:pt x="0" y="0"/>
                  </a:moveTo>
                  <a:lnTo>
                    <a:pt x="1957" y="783"/>
                  </a:lnTo>
                  <a:cubicBezTo>
                    <a:pt x="2206" y="890"/>
                    <a:pt x="2420" y="1103"/>
                    <a:pt x="2455" y="1388"/>
                  </a:cubicBezTo>
                  <a:lnTo>
                    <a:pt x="4377" y="9216"/>
                  </a:lnTo>
                  <a:lnTo>
                    <a:pt x="1423" y="8006"/>
                  </a:lnTo>
                  <a:close/>
                </a:path>
              </a:pathLst>
            </a:custGeom>
            <a:solidFill>
              <a:srgbClr val="8C89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27"/>
            <p:cNvSpPr/>
            <p:nvPr/>
          </p:nvSpPr>
          <p:spPr>
            <a:xfrm>
              <a:off x="4216950" y="2487450"/>
              <a:ext cx="109425" cy="230400"/>
            </a:xfrm>
            <a:custGeom>
              <a:rect b="b" l="l" r="r" t="t"/>
              <a:pathLst>
                <a:path extrusionOk="0" h="9216" w="4377">
                  <a:moveTo>
                    <a:pt x="0" y="0"/>
                  </a:moveTo>
                  <a:lnTo>
                    <a:pt x="1673" y="925"/>
                  </a:lnTo>
                  <a:cubicBezTo>
                    <a:pt x="1957" y="1032"/>
                    <a:pt x="2135" y="1281"/>
                    <a:pt x="2171" y="1566"/>
                  </a:cubicBezTo>
                  <a:lnTo>
                    <a:pt x="4377" y="9216"/>
                  </a:lnTo>
                  <a:lnTo>
                    <a:pt x="1423" y="8006"/>
                  </a:lnTo>
                  <a:close/>
                </a:path>
              </a:pathLst>
            </a:custGeom>
            <a:solidFill>
              <a:srgbClr val="8C89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27"/>
            <p:cNvSpPr/>
            <p:nvPr/>
          </p:nvSpPr>
          <p:spPr>
            <a:xfrm>
              <a:off x="4503375" y="2797000"/>
              <a:ext cx="328250" cy="204625"/>
            </a:xfrm>
            <a:custGeom>
              <a:rect b="b" l="l" r="r" t="t"/>
              <a:pathLst>
                <a:path extrusionOk="0" h="8185" w="13130">
                  <a:moveTo>
                    <a:pt x="0" y="2100"/>
                  </a:moveTo>
                  <a:lnTo>
                    <a:pt x="10675" y="8184"/>
                  </a:lnTo>
                  <a:cubicBezTo>
                    <a:pt x="11030" y="7081"/>
                    <a:pt x="12596" y="6405"/>
                    <a:pt x="13130" y="6369"/>
                  </a:cubicBezTo>
                  <a:lnTo>
                    <a:pt x="2669" y="1"/>
                  </a:lnTo>
                  <a:cubicBezTo>
                    <a:pt x="1744" y="178"/>
                    <a:pt x="498" y="1246"/>
                    <a:pt x="36" y="2029"/>
                  </a:cubicBezTo>
                  <a:close/>
                </a:path>
              </a:pathLst>
            </a:custGeom>
            <a:solidFill>
              <a:srgbClr val="8C89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27"/>
            <p:cNvSpPr/>
            <p:nvPr/>
          </p:nvSpPr>
          <p:spPr>
            <a:xfrm>
              <a:off x="4501600" y="2793450"/>
              <a:ext cx="329150" cy="203725"/>
            </a:xfrm>
            <a:custGeom>
              <a:rect b="b" l="l" r="r" t="t"/>
              <a:pathLst>
                <a:path extrusionOk="0" h="8149" w="13166">
                  <a:moveTo>
                    <a:pt x="0" y="2064"/>
                  </a:moveTo>
                  <a:lnTo>
                    <a:pt x="10674" y="8148"/>
                  </a:lnTo>
                  <a:cubicBezTo>
                    <a:pt x="11066" y="7045"/>
                    <a:pt x="12631" y="6369"/>
                    <a:pt x="13165" y="6334"/>
                  </a:cubicBezTo>
                  <a:lnTo>
                    <a:pt x="2704" y="0"/>
                  </a:lnTo>
                  <a:cubicBezTo>
                    <a:pt x="1744" y="143"/>
                    <a:pt x="498" y="1210"/>
                    <a:pt x="71" y="2028"/>
                  </a:cubicBezTo>
                  <a:close/>
                </a:path>
              </a:pathLst>
            </a:custGeom>
            <a:solidFill>
              <a:srgbClr val="8C89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27"/>
            <p:cNvSpPr/>
            <p:nvPr/>
          </p:nvSpPr>
          <p:spPr>
            <a:xfrm>
              <a:off x="4686600" y="3089650"/>
              <a:ext cx="118350" cy="80075"/>
            </a:xfrm>
            <a:custGeom>
              <a:rect b="b" l="l" r="r" t="t"/>
              <a:pathLst>
                <a:path extrusionOk="0" h="3203" w="4734">
                  <a:moveTo>
                    <a:pt x="4626" y="2954"/>
                  </a:moveTo>
                  <a:lnTo>
                    <a:pt x="4626" y="2954"/>
                  </a:lnTo>
                  <a:cubicBezTo>
                    <a:pt x="4733" y="2847"/>
                    <a:pt x="4733" y="2634"/>
                    <a:pt x="4591" y="2527"/>
                  </a:cubicBezTo>
                  <a:lnTo>
                    <a:pt x="677" y="214"/>
                  </a:lnTo>
                  <a:cubicBezTo>
                    <a:pt x="321" y="1"/>
                    <a:pt x="1" y="570"/>
                    <a:pt x="357" y="783"/>
                  </a:cubicBezTo>
                  <a:lnTo>
                    <a:pt x="4235" y="3132"/>
                  </a:lnTo>
                  <a:cubicBezTo>
                    <a:pt x="4377" y="3203"/>
                    <a:pt x="4520" y="3132"/>
                    <a:pt x="4626" y="2954"/>
                  </a:cubicBezTo>
                  <a:close/>
                </a:path>
              </a:pathLst>
            </a:custGeom>
            <a:solidFill>
              <a:srgbClr val="8C89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27"/>
            <p:cNvSpPr/>
            <p:nvPr/>
          </p:nvSpPr>
          <p:spPr>
            <a:xfrm>
              <a:off x="4790675" y="3152800"/>
              <a:ext cx="100550" cy="66750"/>
            </a:xfrm>
            <a:custGeom>
              <a:rect b="b" l="l" r="r" t="t"/>
              <a:pathLst>
                <a:path extrusionOk="0" h="2670" w="4022">
                  <a:moveTo>
                    <a:pt x="3915" y="2491"/>
                  </a:moveTo>
                  <a:lnTo>
                    <a:pt x="3915" y="2491"/>
                  </a:lnTo>
                  <a:cubicBezTo>
                    <a:pt x="4022" y="2349"/>
                    <a:pt x="3986" y="2207"/>
                    <a:pt x="3915" y="2171"/>
                  </a:cubicBezTo>
                  <a:lnTo>
                    <a:pt x="357" y="72"/>
                  </a:lnTo>
                  <a:cubicBezTo>
                    <a:pt x="286" y="1"/>
                    <a:pt x="143" y="72"/>
                    <a:pt x="72" y="179"/>
                  </a:cubicBezTo>
                  <a:lnTo>
                    <a:pt x="72" y="179"/>
                  </a:lnTo>
                  <a:cubicBezTo>
                    <a:pt x="1" y="321"/>
                    <a:pt x="1" y="463"/>
                    <a:pt x="108" y="535"/>
                  </a:cubicBezTo>
                  <a:lnTo>
                    <a:pt x="3630" y="2634"/>
                  </a:lnTo>
                  <a:cubicBezTo>
                    <a:pt x="3737" y="2669"/>
                    <a:pt x="3844" y="2634"/>
                    <a:pt x="3915" y="2491"/>
                  </a:cubicBezTo>
                  <a:close/>
                </a:path>
              </a:pathLst>
            </a:custGeom>
            <a:solidFill>
              <a:srgbClr val="8C89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27"/>
            <p:cNvSpPr/>
            <p:nvPr/>
          </p:nvSpPr>
          <p:spPr>
            <a:xfrm>
              <a:off x="4911650" y="2946450"/>
              <a:ext cx="118350" cy="80075"/>
            </a:xfrm>
            <a:custGeom>
              <a:rect b="b" l="l" r="r" t="t"/>
              <a:pathLst>
                <a:path extrusionOk="0" h="3203" w="4734">
                  <a:moveTo>
                    <a:pt x="4626" y="2953"/>
                  </a:moveTo>
                  <a:lnTo>
                    <a:pt x="4626" y="2953"/>
                  </a:lnTo>
                  <a:cubicBezTo>
                    <a:pt x="4733" y="2847"/>
                    <a:pt x="4733" y="2669"/>
                    <a:pt x="4591" y="2526"/>
                  </a:cubicBezTo>
                  <a:lnTo>
                    <a:pt x="677" y="214"/>
                  </a:lnTo>
                  <a:cubicBezTo>
                    <a:pt x="321" y="0"/>
                    <a:pt x="1" y="569"/>
                    <a:pt x="357" y="783"/>
                  </a:cubicBezTo>
                  <a:lnTo>
                    <a:pt x="4235" y="3131"/>
                  </a:lnTo>
                  <a:cubicBezTo>
                    <a:pt x="4377" y="3202"/>
                    <a:pt x="4520" y="3131"/>
                    <a:pt x="4626" y="2953"/>
                  </a:cubicBezTo>
                  <a:close/>
                </a:path>
              </a:pathLst>
            </a:custGeom>
            <a:solidFill>
              <a:srgbClr val="8C89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27"/>
            <p:cNvSpPr/>
            <p:nvPr/>
          </p:nvSpPr>
          <p:spPr>
            <a:xfrm>
              <a:off x="5015725" y="3009600"/>
              <a:ext cx="100550" cy="67625"/>
            </a:xfrm>
            <a:custGeom>
              <a:rect b="b" l="l" r="r" t="t"/>
              <a:pathLst>
                <a:path extrusionOk="0" h="2705" w="4022">
                  <a:moveTo>
                    <a:pt x="3915" y="2491"/>
                  </a:moveTo>
                  <a:lnTo>
                    <a:pt x="3915" y="2491"/>
                  </a:lnTo>
                  <a:cubicBezTo>
                    <a:pt x="4022" y="2349"/>
                    <a:pt x="3986" y="2206"/>
                    <a:pt x="3915" y="2171"/>
                  </a:cubicBezTo>
                  <a:lnTo>
                    <a:pt x="357" y="71"/>
                  </a:lnTo>
                  <a:cubicBezTo>
                    <a:pt x="286" y="0"/>
                    <a:pt x="143" y="71"/>
                    <a:pt x="72" y="178"/>
                  </a:cubicBezTo>
                  <a:lnTo>
                    <a:pt x="72" y="178"/>
                  </a:lnTo>
                  <a:cubicBezTo>
                    <a:pt x="1" y="321"/>
                    <a:pt x="1" y="463"/>
                    <a:pt x="72" y="534"/>
                  </a:cubicBezTo>
                  <a:lnTo>
                    <a:pt x="3595" y="2633"/>
                  </a:lnTo>
                  <a:cubicBezTo>
                    <a:pt x="3701" y="2704"/>
                    <a:pt x="3844" y="2633"/>
                    <a:pt x="3915" y="2491"/>
                  </a:cubicBezTo>
                  <a:close/>
                </a:path>
              </a:pathLst>
            </a:custGeom>
            <a:solidFill>
              <a:srgbClr val="8C89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27"/>
            <p:cNvSpPr/>
            <p:nvPr/>
          </p:nvSpPr>
          <p:spPr>
            <a:xfrm>
              <a:off x="4780000" y="3051400"/>
              <a:ext cx="144150" cy="115675"/>
            </a:xfrm>
            <a:custGeom>
              <a:rect b="b" l="l" r="r" t="t"/>
              <a:pathLst>
                <a:path extrusionOk="0" h="4627" w="5766">
                  <a:moveTo>
                    <a:pt x="321" y="1"/>
                  </a:moveTo>
                  <a:lnTo>
                    <a:pt x="321" y="321"/>
                  </a:lnTo>
                  <a:cubicBezTo>
                    <a:pt x="321" y="416"/>
                    <a:pt x="321" y="515"/>
                    <a:pt x="321" y="641"/>
                  </a:cubicBezTo>
                  <a:cubicBezTo>
                    <a:pt x="321" y="748"/>
                    <a:pt x="357" y="890"/>
                    <a:pt x="392" y="1032"/>
                  </a:cubicBezTo>
                  <a:lnTo>
                    <a:pt x="321" y="961"/>
                  </a:lnTo>
                  <a:lnTo>
                    <a:pt x="321" y="1032"/>
                  </a:lnTo>
                  <a:lnTo>
                    <a:pt x="214" y="961"/>
                  </a:lnTo>
                  <a:cubicBezTo>
                    <a:pt x="214" y="855"/>
                    <a:pt x="250" y="748"/>
                    <a:pt x="250" y="641"/>
                  </a:cubicBezTo>
                  <a:cubicBezTo>
                    <a:pt x="250" y="534"/>
                    <a:pt x="286" y="463"/>
                    <a:pt x="321" y="392"/>
                  </a:cubicBezTo>
                  <a:lnTo>
                    <a:pt x="286" y="72"/>
                  </a:lnTo>
                  <a:lnTo>
                    <a:pt x="214" y="36"/>
                  </a:lnTo>
                  <a:cubicBezTo>
                    <a:pt x="108" y="214"/>
                    <a:pt x="72" y="392"/>
                    <a:pt x="37" y="605"/>
                  </a:cubicBezTo>
                  <a:cubicBezTo>
                    <a:pt x="1" y="819"/>
                    <a:pt x="1" y="1032"/>
                    <a:pt x="37" y="1282"/>
                  </a:cubicBezTo>
                  <a:lnTo>
                    <a:pt x="214" y="1388"/>
                  </a:lnTo>
                  <a:lnTo>
                    <a:pt x="214" y="1139"/>
                  </a:lnTo>
                  <a:lnTo>
                    <a:pt x="321" y="1175"/>
                  </a:lnTo>
                  <a:lnTo>
                    <a:pt x="321" y="1139"/>
                  </a:lnTo>
                  <a:lnTo>
                    <a:pt x="428" y="1210"/>
                  </a:lnTo>
                  <a:cubicBezTo>
                    <a:pt x="464" y="1317"/>
                    <a:pt x="499" y="1424"/>
                    <a:pt x="535" y="1495"/>
                  </a:cubicBezTo>
                  <a:lnTo>
                    <a:pt x="713" y="1637"/>
                  </a:lnTo>
                  <a:cubicBezTo>
                    <a:pt x="641" y="1353"/>
                    <a:pt x="570" y="1104"/>
                    <a:pt x="535" y="819"/>
                  </a:cubicBezTo>
                  <a:cubicBezTo>
                    <a:pt x="499" y="605"/>
                    <a:pt x="499" y="356"/>
                    <a:pt x="535" y="143"/>
                  </a:cubicBezTo>
                  <a:lnTo>
                    <a:pt x="321" y="1"/>
                  </a:lnTo>
                  <a:close/>
                  <a:moveTo>
                    <a:pt x="855" y="356"/>
                  </a:moveTo>
                  <a:cubicBezTo>
                    <a:pt x="784" y="534"/>
                    <a:pt x="784" y="748"/>
                    <a:pt x="784" y="961"/>
                  </a:cubicBezTo>
                  <a:cubicBezTo>
                    <a:pt x="784" y="1210"/>
                    <a:pt x="819" y="1459"/>
                    <a:pt x="855" y="1708"/>
                  </a:cubicBezTo>
                  <a:lnTo>
                    <a:pt x="1068" y="1851"/>
                  </a:lnTo>
                  <a:cubicBezTo>
                    <a:pt x="997" y="1602"/>
                    <a:pt x="997" y="1353"/>
                    <a:pt x="997" y="1104"/>
                  </a:cubicBezTo>
                  <a:cubicBezTo>
                    <a:pt x="997" y="890"/>
                    <a:pt x="997" y="677"/>
                    <a:pt x="1068" y="463"/>
                  </a:cubicBezTo>
                  <a:lnTo>
                    <a:pt x="855" y="356"/>
                  </a:lnTo>
                  <a:close/>
                  <a:moveTo>
                    <a:pt x="1282" y="570"/>
                  </a:moveTo>
                  <a:cubicBezTo>
                    <a:pt x="1211" y="783"/>
                    <a:pt x="1175" y="997"/>
                    <a:pt x="1175" y="1210"/>
                  </a:cubicBezTo>
                  <a:cubicBezTo>
                    <a:pt x="1175" y="1459"/>
                    <a:pt x="1211" y="1708"/>
                    <a:pt x="1282" y="1958"/>
                  </a:cubicBezTo>
                  <a:lnTo>
                    <a:pt x="1460" y="2064"/>
                  </a:lnTo>
                  <a:cubicBezTo>
                    <a:pt x="1460" y="1958"/>
                    <a:pt x="1389" y="1815"/>
                    <a:pt x="1389" y="1708"/>
                  </a:cubicBezTo>
                  <a:cubicBezTo>
                    <a:pt x="1389" y="1602"/>
                    <a:pt x="1389" y="1495"/>
                    <a:pt x="1389" y="1388"/>
                  </a:cubicBezTo>
                  <a:lnTo>
                    <a:pt x="1460" y="1424"/>
                  </a:lnTo>
                  <a:lnTo>
                    <a:pt x="1495" y="1459"/>
                  </a:lnTo>
                  <a:lnTo>
                    <a:pt x="1531" y="1459"/>
                  </a:lnTo>
                  <a:cubicBezTo>
                    <a:pt x="1567" y="1459"/>
                    <a:pt x="1567" y="1495"/>
                    <a:pt x="1567" y="1531"/>
                  </a:cubicBezTo>
                  <a:cubicBezTo>
                    <a:pt x="1602" y="1566"/>
                    <a:pt x="1602" y="1602"/>
                    <a:pt x="1602" y="1637"/>
                  </a:cubicBezTo>
                  <a:cubicBezTo>
                    <a:pt x="1638" y="1780"/>
                    <a:pt x="1638" y="1922"/>
                    <a:pt x="1673" y="2029"/>
                  </a:cubicBezTo>
                  <a:cubicBezTo>
                    <a:pt x="1673" y="2100"/>
                    <a:pt x="1673" y="2135"/>
                    <a:pt x="1709" y="2207"/>
                  </a:cubicBezTo>
                  <a:lnTo>
                    <a:pt x="1922" y="2313"/>
                  </a:lnTo>
                  <a:cubicBezTo>
                    <a:pt x="1887" y="2207"/>
                    <a:pt x="1851" y="2100"/>
                    <a:pt x="1851" y="1993"/>
                  </a:cubicBezTo>
                  <a:cubicBezTo>
                    <a:pt x="1816" y="1815"/>
                    <a:pt x="1780" y="1673"/>
                    <a:pt x="1780" y="1602"/>
                  </a:cubicBezTo>
                  <a:cubicBezTo>
                    <a:pt x="1780" y="1566"/>
                    <a:pt x="1744" y="1495"/>
                    <a:pt x="1673" y="1459"/>
                  </a:cubicBezTo>
                  <a:lnTo>
                    <a:pt x="1673" y="1459"/>
                  </a:lnTo>
                  <a:cubicBezTo>
                    <a:pt x="1694" y="1470"/>
                    <a:pt x="1712" y="1474"/>
                    <a:pt x="1727" y="1474"/>
                  </a:cubicBezTo>
                  <a:cubicBezTo>
                    <a:pt x="1762" y="1474"/>
                    <a:pt x="1780" y="1449"/>
                    <a:pt x="1780" y="1424"/>
                  </a:cubicBezTo>
                  <a:cubicBezTo>
                    <a:pt x="1816" y="1388"/>
                    <a:pt x="1816" y="1317"/>
                    <a:pt x="1816" y="1282"/>
                  </a:cubicBezTo>
                  <a:cubicBezTo>
                    <a:pt x="1851" y="1210"/>
                    <a:pt x="1851" y="1139"/>
                    <a:pt x="1816" y="1068"/>
                  </a:cubicBezTo>
                  <a:cubicBezTo>
                    <a:pt x="1816" y="1032"/>
                    <a:pt x="1816" y="961"/>
                    <a:pt x="1780" y="926"/>
                  </a:cubicBezTo>
                  <a:cubicBezTo>
                    <a:pt x="1744" y="890"/>
                    <a:pt x="1709" y="819"/>
                    <a:pt x="1638" y="783"/>
                  </a:cubicBezTo>
                  <a:lnTo>
                    <a:pt x="1531" y="712"/>
                  </a:lnTo>
                  <a:lnTo>
                    <a:pt x="1531" y="890"/>
                  </a:lnTo>
                  <a:cubicBezTo>
                    <a:pt x="1567" y="890"/>
                    <a:pt x="1567" y="926"/>
                    <a:pt x="1602" y="961"/>
                  </a:cubicBezTo>
                  <a:cubicBezTo>
                    <a:pt x="1602" y="1032"/>
                    <a:pt x="1602" y="1068"/>
                    <a:pt x="1602" y="1104"/>
                  </a:cubicBezTo>
                  <a:cubicBezTo>
                    <a:pt x="1602" y="1139"/>
                    <a:pt x="1602" y="1210"/>
                    <a:pt x="1567" y="1246"/>
                  </a:cubicBezTo>
                  <a:cubicBezTo>
                    <a:pt x="1567" y="1246"/>
                    <a:pt x="1567" y="1282"/>
                    <a:pt x="1531" y="1282"/>
                  </a:cubicBezTo>
                  <a:lnTo>
                    <a:pt x="1495" y="1282"/>
                  </a:lnTo>
                  <a:lnTo>
                    <a:pt x="1424" y="1210"/>
                  </a:lnTo>
                  <a:lnTo>
                    <a:pt x="1424" y="1032"/>
                  </a:lnTo>
                  <a:cubicBezTo>
                    <a:pt x="1424" y="961"/>
                    <a:pt x="1424" y="890"/>
                    <a:pt x="1460" y="855"/>
                  </a:cubicBezTo>
                  <a:lnTo>
                    <a:pt x="1495" y="890"/>
                  </a:lnTo>
                  <a:lnTo>
                    <a:pt x="1495" y="712"/>
                  </a:lnTo>
                  <a:lnTo>
                    <a:pt x="1282" y="570"/>
                  </a:lnTo>
                  <a:close/>
                  <a:moveTo>
                    <a:pt x="2349" y="1210"/>
                  </a:moveTo>
                  <a:cubicBezTo>
                    <a:pt x="2278" y="1424"/>
                    <a:pt x="2278" y="1637"/>
                    <a:pt x="2278" y="1851"/>
                  </a:cubicBezTo>
                  <a:cubicBezTo>
                    <a:pt x="2278" y="2100"/>
                    <a:pt x="2314" y="2349"/>
                    <a:pt x="2349" y="2598"/>
                  </a:cubicBezTo>
                  <a:lnTo>
                    <a:pt x="2598" y="2705"/>
                  </a:lnTo>
                  <a:cubicBezTo>
                    <a:pt x="2563" y="2598"/>
                    <a:pt x="2527" y="2456"/>
                    <a:pt x="2527" y="2349"/>
                  </a:cubicBezTo>
                  <a:cubicBezTo>
                    <a:pt x="2492" y="2242"/>
                    <a:pt x="2492" y="2135"/>
                    <a:pt x="2492" y="2029"/>
                  </a:cubicBezTo>
                  <a:lnTo>
                    <a:pt x="2492" y="2029"/>
                  </a:lnTo>
                  <a:lnTo>
                    <a:pt x="2741" y="2171"/>
                  </a:lnTo>
                  <a:lnTo>
                    <a:pt x="2741" y="1993"/>
                  </a:lnTo>
                  <a:lnTo>
                    <a:pt x="2492" y="1851"/>
                  </a:lnTo>
                  <a:lnTo>
                    <a:pt x="2492" y="1673"/>
                  </a:lnTo>
                  <a:cubicBezTo>
                    <a:pt x="2492" y="1602"/>
                    <a:pt x="2527" y="1566"/>
                    <a:pt x="2527" y="1495"/>
                  </a:cubicBezTo>
                  <a:lnTo>
                    <a:pt x="2776" y="1637"/>
                  </a:lnTo>
                  <a:cubicBezTo>
                    <a:pt x="2776" y="1602"/>
                    <a:pt x="2812" y="1531"/>
                    <a:pt x="2812" y="1495"/>
                  </a:cubicBezTo>
                  <a:lnTo>
                    <a:pt x="2349" y="1210"/>
                  </a:lnTo>
                  <a:close/>
                  <a:moveTo>
                    <a:pt x="3915" y="2313"/>
                  </a:moveTo>
                  <a:lnTo>
                    <a:pt x="3986" y="2349"/>
                  </a:lnTo>
                  <a:lnTo>
                    <a:pt x="3986" y="2385"/>
                  </a:lnTo>
                  <a:cubicBezTo>
                    <a:pt x="4057" y="2385"/>
                    <a:pt x="4093" y="2420"/>
                    <a:pt x="4093" y="2456"/>
                  </a:cubicBezTo>
                  <a:cubicBezTo>
                    <a:pt x="4093" y="2491"/>
                    <a:pt x="4093" y="2562"/>
                    <a:pt x="4093" y="2598"/>
                  </a:cubicBezTo>
                  <a:cubicBezTo>
                    <a:pt x="4093" y="2634"/>
                    <a:pt x="4057" y="2669"/>
                    <a:pt x="4057" y="2740"/>
                  </a:cubicBezTo>
                  <a:cubicBezTo>
                    <a:pt x="4057" y="2776"/>
                    <a:pt x="4022" y="2776"/>
                    <a:pt x="4022" y="2776"/>
                  </a:cubicBezTo>
                  <a:lnTo>
                    <a:pt x="3986" y="2776"/>
                  </a:lnTo>
                  <a:lnTo>
                    <a:pt x="3986" y="2740"/>
                  </a:lnTo>
                  <a:cubicBezTo>
                    <a:pt x="3950" y="2740"/>
                    <a:pt x="3915" y="2705"/>
                    <a:pt x="3879" y="2705"/>
                  </a:cubicBezTo>
                  <a:cubicBezTo>
                    <a:pt x="3879" y="2634"/>
                    <a:pt x="3879" y="2562"/>
                    <a:pt x="3879" y="2527"/>
                  </a:cubicBezTo>
                  <a:cubicBezTo>
                    <a:pt x="3879" y="2456"/>
                    <a:pt x="3915" y="2385"/>
                    <a:pt x="3915" y="2313"/>
                  </a:cubicBezTo>
                  <a:close/>
                  <a:moveTo>
                    <a:pt x="3168" y="1886"/>
                  </a:moveTo>
                  <a:lnTo>
                    <a:pt x="3168" y="1922"/>
                  </a:lnTo>
                  <a:cubicBezTo>
                    <a:pt x="3185" y="1904"/>
                    <a:pt x="3194" y="1895"/>
                    <a:pt x="3203" y="1895"/>
                  </a:cubicBezTo>
                  <a:cubicBezTo>
                    <a:pt x="3212" y="1895"/>
                    <a:pt x="3221" y="1904"/>
                    <a:pt x="3239" y="1922"/>
                  </a:cubicBezTo>
                  <a:cubicBezTo>
                    <a:pt x="3239" y="1922"/>
                    <a:pt x="3274" y="1958"/>
                    <a:pt x="3274" y="1993"/>
                  </a:cubicBezTo>
                  <a:cubicBezTo>
                    <a:pt x="3274" y="2029"/>
                    <a:pt x="3274" y="2064"/>
                    <a:pt x="3274" y="2135"/>
                  </a:cubicBezTo>
                  <a:cubicBezTo>
                    <a:pt x="3274" y="2242"/>
                    <a:pt x="3274" y="2349"/>
                    <a:pt x="3274" y="2420"/>
                  </a:cubicBezTo>
                  <a:cubicBezTo>
                    <a:pt x="3274" y="2527"/>
                    <a:pt x="3274" y="2669"/>
                    <a:pt x="3274" y="2776"/>
                  </a:cubicBezTo>
                  <a:cubicBezTo>
                    <a:pt x="3274" y="2812"/>
                    <a:pt x="3274" y="2883"/>
                    <a:pt x="3274" y="2954"/>
                  </a:cubicBezTo>
                  <a:lnTo>
                    <a:pt x="3239" y="2954"/>
                  </a:lnTo>
                  <a:lnTo>
                    <a:pt x="3168" y="2918"/>
                  </a:lnTo>
                  <a:lnTo>
                    <a:pt x="3168" y="2883"/>
                  </a:lnTo>
                  <a:cubicBezTo>
                    <a:pt x="3132" y="2883"/>
                    <a:pt x="3132" y="2847"/>
                    <a:pt x="3132" y="2847"/>
                  </a:cubicBezTo>
                  <a:cubicBezTo>
                    <a:pt x="3096" y="2776"/>
                    <a:pt x="3061" y="2705"/>
                    <a:pt x="3061" y="2634"/>
                  </a:cubicBezTo>
                  <a:cubicBezTo>
                    <a:pt x="3061" y="2527"/>
                    <a:pt x="3061" y="2420"/>
                    <a:pt x="3061" y="2313"/>
                  </a:cubicBezTo>
                  <a:cubicBezTo>
                    <a:pt x="3061" y="2207"/>
                    <a:pt x="3096" y="2100"/>
                    <a:pt x="3096" y="1993"/>
                  </a:cubicBezTo>
                  <a:cubicBezTo>
                    <a:pt x="3096" y="1958"/>
                    <a:pt x="3096" y="1922"/>
                    <a:pt x="3132" y="1886"/>
                  </a:cubicBezTo>
                  <a:close/>
                  <a:moveTo>
                    <a:pt x="2990" y="1673"/>
                  </a:moveTo>
                  <a:cubicBezTo>
                    <a:pt x="2919" y="1708"/>
                    <a:pt x="2883" y="1780"/>
                    <a:pt x="2883" y="1886"/>
                  </a:cubicBezTo>
                  <a:cubicBezTo>
                    <a:pt x="2847" y="1993"/>
                    <a:pt x="2847" y="2100"/>
                    <a:pt x="2883" y="2207"/>
                  </a:cubicBezTo>
                  <a:cubicBezTo>
                    <a:pt x="2847" y="2278"/>
                    <a:pt x="2847" y="2420"/>
                    <a:pt x="2883" y="2527"/>
                  </a:cubicBezTo>
                  <a:cubicBezTo>
                    <a:pt x="2883" y="2634"/>
                    <a:pt x="2919" y="2776"/>
                    <a:pt x="2990" y="2883"/>
                  </a:cubicBezTo>
                  <a:cubicBezTo>
                    <a:pt x="3025" y="2954"/>
                    <a:pt x="3096" y="3025"/>
                    <a:pt x="3168" y="3096"/>
                  </a:cubicBezTo>
                  <a:lnTo>
                    <a:pt x="3203" y="3132"/>
                  </a:lnTo>
                  <a:cubicBezTo>
                    <a:pt x="3203" y="3132"/>
                    <a:pt x="3239" y="3167"/>
                    <a:pt x="3274" y="3203"/>
                  </a:cubicBezTo>
                  <a:cubicBezTo>
                    <a:pt x="3328" y="3221"/>
                    <a:pt x="3372" y="3230"/>
                    <a:pt x="3408" y="3230"/>
                  </a:cubicBezTo>
                  <a:cubicBezTo>
                    <a:pt x="3443" y="3230"/>
                    <a:pt x="3470" y="3221"/>
                    <a:pt x="3488" y="3203"/>
                  </a:cubicBezTo>
                  <a:cubicBezTo>
                    <a:pt x="3488" y="3096"/>
                    <a:pt x="3488" y="2989"/>
                    <a:pt x="3488" y="2883"/>
                  </a:cubicBezTo>
                  <a:cubicBezTo>
                    <a:pt x="3452" y="2776"/>
                    <a:pt x="3452" y="2669"/>
                    <a:pt x="3488" y="2562"/>
                  </a:cubicBezTo>
                  <a:cubicBezTo>
                    <a:pt x="3452" y="2491"/>
                    <a:pt x="3452" y="2385"/>
                    <a:pt x="3488" y="2278"/>
                  </a:cubicBezTo>
                  <a:cubicBezTo>
                    <a:pt x="3488" y="2171"/>
                    <a:pt x="3488" y="2064"/>
                    <a:pt x="3488" y="1993"/>
                  </a:cubicBezTo>
                  <a:cubicBezTo>
                    <a:pt x="3417" y="1886"/>
                    <a:pt x="3346" y="1815"/>
                    <a:pt x="3274" y="1780"/>
                  </a:cubicBezTo>
                  <a:lnTo>
                    <a:pt x="3168" y="1708"/>
                  </a:lnTo>
                  <a:lnTo>
                    <a:pt x="3168" y="1673"/>
                  </a:lnTo>
                  <a:close/>
                  <a:moveTo>
                    <a:pt x="3737" y="2064"/>
                  </a:moveTo>
                  <a:cubicBezTo>
                    <a:pt x="3666" y="2278"/>
                    <a:pt x="3630" y="2456"/>
                    <a:pt x="3630" y="2705"/>
                  </a:cubicBezTo>
                  <a:cubicBezTo>
                    <a:pt x="3630" y="2954"/>
                    <a:pt x="3666" y="3203"/>
                    <a:pt x="3737" y="3416"/>
                  </a:cubicBezTo>
                  <a:lnTo>
                    <a:pt x="3950" y="3559"/>
                  </a:lnTo>
                  <a:cubicBezTo>
                    <a:pt x="3915" y="3452"/>
                    <a:pt x="3879" y="3310"/>
                    <a:pt x="3879" y="3203"/>
                  </a:cubicBezTo>
                  <a:lnTo>
                    <a:pt x="3879" y="2847"/>
                  </a:lnTo>
                  <a:lnTo>
                    <a:pt x="3950" y="2883"/>
                  </a:lnTo>
                  <a:lnTo>
                    <a:pt x="3986" y="2918"/>
                  </a:lnTo>
                  <a:lnTo>
                    <a:pt x="3986" y="2954"/>
                  </a:lnTo>
                  <a:lnTo>
                    <a:pt x="4022" y="2954"/>
                  </a:lnTo>
                  <a:cubicBezTo>
                    <a:pt x="4057" y="2954"/>
                    <a:pt x="4057" y="2989"/>
                    <a:pt x="4057" y="2989"/>
                  </a:cubicBezTo>
                  <a:cubicBezTo>
                    <a:pt x="4093" y="3061"/>
                    <a:pt x="4093" y="3096"/>
                    <a:pt x="4093" y="3132"/>
                  </a:cubicBezTo>
                  <a:cubicBezTo>
                    <a:pt x="4093" y="3274"/>
                    <a:pt x="4128" y="3416"/>
                    <a:pt x="4164" y="3523"/>
                  </a:cubicBezTo>
                  <a:cubicBezTo>
                    <a:pt x="4199" y="3630"/>
                    <a:pt x="4199" y="3701"/>
                    <a:pt x="4199" y="3701"/>
                  </a:cubicBezTo>
                  <a:lnTo>
                    <a:pt x="4413" y="3808"/>
                  </a:lnTo>
                  <a:cubicBezTo>
                    <a:pt x="4377" y="3701"/>
                    <a:pt x="4342" y="3594"/>
                    <a:pt x="4342" y="3488"/>
                  </a:cubicBezTo>
                  <a:cubicBezTo>
                    <a:pt x="4306" y="3345"/>
                    <a:pt x="4306" y="3238"/>
                    <a:pt x="4271" y="3096"/>
                  </a:cubicBezTo>
                  <a:cubicBezTo>
                    <a:pt x="4271" y="3061"/>
                    <a:pt x="4235" y="2989"/>
                    <a:pt x="4164" y="2954"/>
                  </a:cubicBezTo>
                  <a:cubicBezTo>
                    <a:pt x="4199" y="2954"/>
                    <a:pt x="4235" y="2954"/>
                    <a:pt x="4271" y="2918"/>
                  </a:cubicBezTo>
                  <a:cubicBezTo>
                    <a:pt x="4306" y="2883"/>
                    <a:pt x="4306" y="2812"/>
                    <a:pt x="4306" y="2740"/>
                  </a:cubicBezTo>
                  <a:cubicBezTo>
                    <a:pt x="4306" y="2705"/>
                    <a:pt x="4306" y="2634"/>
                    <a:pt x="4306" y="2562"/>
                  </a:cubicBezTo>
                  <a:cubicBezTo>
                    <a:pt x="4306" y="2527"/>
                    <a:pt x="4306" y="2456"/>
                    <a:pt x="4271" y="2420"/>
                  </a:cubicBezTo>
                  <a:cubicBezTo>
                    <a:pt x="4235" y="2349"/>
                    <a:pt x="4199" y="2313"/>
                    <a:pt x="4128" y="2278"/>
                  </a:cubicBezTo>
                  <a:lnTo>
                    <a:pt x="3986" y="2207"/>
                  </a:lnTo>
                  <a:lnTo>
                    <a:pt x="3950" y="2207"/>
                  </a:lnTo>
                  <a:lnTo>
                    <a:pt x="3737" y="2064"/>
                  </a:lnTo>
                  <a:close/>
                  <a:moveTo>
                    <a:pt x="4698" y="2634"/>
                  </a:moveTo>
                  <a:cubicBezTo>
                    <a:pt x="4662" y="2634"/>
                    <a:pt x="4591" y="2669"/>
                    <a:pt x="4555" y="2705"/>
                  </a:cubicBezTo>
                  <a:cubicBezTo>
                    <a:pt x="4520" y="2740"/>
                    <a:pt x="4484" y="2812"/>
                    <a:pt x="4484" y="2883"/>
                  </a:cubicBezTo>
                  <a:lnTo>
                    <a:pt x="4484" y="3167"/>
                  </a:lnTo>
                  <a:lnTo>
                    <a:pt x="4484" y="3488"/>
                  </a:lnTo>
                  <a:cubicBezTo>
                    <a:pt x="4484" y="3630"/>
                    <a:pt x="4520" y="3737"/>
                    <a:pt x="4591" y="3843"/>
                  </a:cubicBezTo>
                  <a:cubicBezTo>
                    <a:pt x="4662" y="3950"/>
                    <a:pt x="4769" y="4057"/>
                    <a:pt x="4876" y="4092"/>
                  </a:cubicBezTo>
                  <a:cubicBezTo>
                    <a:pt x="4929" y="4128"/>
                    <a:pt x="4964" y="4146"/>
                    <a:pt x="4991" y="4146"/>
                  </a:cubicBezTo>
                  <a:cubicBezTo>
                    <a:pt x="5018" y="4146"/>
                    <a:pt x="5036" y="4128"/>
                    <a:pt x="5053" y="4092"/>
                  </a:cubicBezTo>
                  <a:cubicBezTo>
                    <a:pt x="5089" y="4021"/>
                    <a:pt x="5089" y="3915"/>
                    <a:pt x="5053" y="3843"/>
                  </a:cubicBezTo>
                  <a:lnTo>
                    <a:pt x="5053" y="3665"/>
                  </a:lnTo>
                  <a:lnTo>
                    <a:pt x="4840" y="3523"/>
                  </a:lnTo>
                  <a:lnTo>
                    <a:pt x="4840" y="3737"/>
                  </a:lnTo>
                  <a:cubicBezTo>
                    <a:pt x="4840" y="3808"/>
                    <a:pt x="4840" y="3843"/>
                    <a:pt x="4840" y="3915"/>
                  </a:cubicBezTo>
                  <a:lnTo>
                    <a:pt x="4804" y="3915"/>
                  </a:lnTo>
                  <a:cubicBezTo>
                    <a:pt x="4733" y="3879"/>
                    <a:pt x="4733" y="3843"/>
                    <a:pt x="4698" y="3808"/>
                  </a:cubicBezTo>
                  <a:cubicBezTo>
                    <a:pt x="4698" y="3737"/>
                    <a:pt x="4662" y="3701"/>
                    <a:pt x="4662" y="3630"/>
                  </a:cubicBezTo>
                  <a:cubicBezTo>
                    <a:pt x="4662" y="3523"/>
                    <a:pt x="4662" y="3416"/>
                    <a:pt x="4662" y="3274"/>
                  </a:cubicBezTo>
                  <a:lnTo>
                    <a:pt x="4662" y="2989"/>
                  </a:lnTo>
                  <a:cubicBezTo>
                    <a:pt x="4662" y="2954"/>
                    <a:pt x="4662" y="2883"/>
                    <a:pt x="4698" y="2847"/>
                  </a:cubicBezTo>
                  <a:lnTo>
                    <a:pt x="4804" y="2847"/>
                  </a:lnTo>
                  <a:cubicBezTo>
                    <a:pt x="4804" y="2883"/>
                    <a:pt x="4840" y="2918"/>
                    <a:pt x="4840" y="2954"/>
                  </a:cubicBezTo>
                  <a:cubicBezTo>
                    <a:pt x="4840" y="2989"/>
                    <a:pt x="4840" y="3025"/>
                    <a:pt x="4840" y="3096"/>
                  </a:cubicBezTo>
                  <a:lnTo>
                    <a:pt x="4840" y="3238"/>
                  </a:lnTo>
                  <a:lnTo>
                    <a:pt x="5053" y="3381"/>
                  </a:lnTo>
                  <a:lnTo>
                    <a:pt x="5053" y="3203"/>
                  </a:lnTo>
                  <a:cubicBezTo>
                    <a:pt x="5089" y="3096"/>
                    <a:pt x="5089" y="2989"/>
                    <a:pt x="5053" y="2918"/>
                  </a:cubicBezTo>
                  <a:cubicBezTo>
                    <a:pt x="4982" y="2776"/>
                    <a:pt x="4876" y="2669"/>
                    <a:pt x="4698" y="2634"/>
                  </a:cubicBezTo>
                  <a:close/>
                  <a:moveTo>
                    <a:pt x="5303" y="2989"/>
                  </a:moveTo>
                  <a:cubicBezTo>
                    <a:pt x="5231" y="3167"/>
                    <a:pt x="5231" y="3381"/>
                    <a:pt x="5231" y="3594"/>
                  </a:cubicBezTo>
                  <a:cubicBezTo>
                    <a:pt x="5231" y="3843"/>
                    <a:pt x="5267" y="4092"/>
                    <a:pt x="5303" y="4341"/>
                  </a:cubicBezTo>
                  <a:lnTo>
                    <a:pt x="5765" y="4626"/>
                  </a:lnTo>
                  <a:cubicBezTo>
                    <a:pt x="5729" y="4555"/>
                    <a:pt x="5729" y="4484"/>
                    <a:pt x="5729" y="4413"/>
                  </a:cubicBezTo>
                  <a:lnTo>
                    <a:pt x="5445" y="4270"/>
                  </a:lnTo>
                  <a:cubicBezTo>
                    <a:pt x="5445" y="4164"/>
                    <a:pt x="5409" y="4092"/>
                    <a:pt x="5409" y="4021"/>
                  </a:cubicBezTo>
                  <a:lnTo>
                    <a:pt x="5409" y="3808"/>
                  </a:lnTo>
                  <a:lnTo>
                    <a:pt x="5658" y="3950"/>
                  </a:lnTo>
                  <a:cubicBezTo>
                    <a:pt x="5658" y="3879"/>
                    <a:pt x="5658" y="3808"/>
                    <a:pt x="5658" y="3772"/>
                  </a:cubicBezTo>
                  <a:lnTo>
                    <a:pt x="5409" y="3630"/>
                  </a:lnTo>
                  <a:lnTo>
                    <a:pt x="5409" y="3416"/>
                  </a:lnTo>
                  <a:cubicBezTo>
                    <a:pt x="5445" y="3381"/>
                    <a:pt x="5445" y="3310"/>
                    <a:pt x="5445" y="3238"/>
                  </a:cubicBezTo>
                  <a:lnTo>
                    <a:pt x="5694" y="3381"/>
                  </a:lnTo>
                  <a:cubicBezTo>
                    <a:pt x="5729" y="3345"/>
                    <a:pt x="5765" y="3310"/>
                    <a:pt x="5765" y="3238"/>
                  </a:cubicBezTo>
                  <a:lnTo>
                    <a:pt x="5303" y="298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8"/>
          <p:cNvSpPr txBox="1"/>
          <p:nvPr>
            <p:ph type="title"/>
          </p:nvPr>
        </p:nvSpPr>
        <p:spPr>
          <a:xfrm>
            <a:off x="634775" y="139485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this game for?</a:t>
            </a:r>
            <a:endParaRPr/>
          </a:p>
        </p:txBody>
      </p:sp>
      <p:sp>
        <p:nvSpPr>
          <p:cNvPr id="368" name="Google Shape;368;p28"/>
          <p:cNvSpPr txBox="1"/>
          <p:nvPr>
            <p:ph idx="1" type="body"/>
          </p:nvPr>
        </p:nvSpPr>
        <p:spPr>
          <a:xfrm>
            <a:off x="634775" y="1967550"/>
            <a:ext cx="4767600" cy="120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As we move into a digital age, many of us are tired and bored of playing “old fashioned” board games. </a:t>
            </a:r>
            <a:r>
              <a:rPr lang="en">
                <a:solidFill>
                  <a:schemeClr val="dk1"/>
                </a:solidFill>
              </a:rPr>
              <a:t>However, Armada is more attractive thanks to it being online, against a bot, much harder, plus special features! This makes Armada completely revamped and different from other battleship games in the market</a:t>
            </a:r>
            <a:endParaRPr/>
          </a:p>
        </p:txBody>
      </p:sp>
      <p:pic>
        <p:nvPicPr>
          <p:cNvPr id="369" name="Google Shape;36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10825" y="1410875"/>
            <a:ext cx="3485550" cy="2321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20300" y="1878700"/>
            <a:ext cx="3723698" cy="1853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28"/>
          <p:cNvPicPr preferRelativeResize="0"/>
          <p:nvPr/>
        </p:nvPicPr>
        <p:blipFill rotWithShape="1">
          <a:blip r:embed="rId5">
            <a:alphaModFix/>
          </a:blip>
          <a:srcRect b="17150" l="15346" r="21784" t="23236"/>
          <a:stretch/>
        </p:blipFill>
        <p:spPr>
          <a:xfrm>
            <a:off x="5399674" y="1333275"/>
            <a:ext cx="3764951" cy="2321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9"/>
          <p:cNvSpPr txBox="1"/>
          <p:nvPr>
            <p:ph type="title"/>
          </p:nvPr>
        </p:nvSpPr>
        <p:spPr>
          <a:xfrm>
            <a:off x="429300" y="2332600"/>
            <a:ext cx="3204900" cy="176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Game Play</a:t>
            </a:r>
            <a:endParaRPr/>
          </a:p>
        </p:txBody>
      </p:sp>
      <p:sp>
        <p:nvSpPr>
          <p:cNvPr id="377" name="Google Shape;377;p29"/>
          <p:cNvSpPr txBox="1"/>
          <p:nvPr>
            <p:ph idx="2" type="title"/>
          </p:nvPr>
        </p:nvSpPr>
        <p:spPr>
          <a:xfrm>
            <a:off x="666450" y="1378528"/>
            <a:ext cx="2730600" cy="163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0"/>
              <a:t>-02-</a:t>
            </a:r>
            <a:endParaRPr sz="11000"/>
          </a:p>
        </p:txBody>
      </p:sp>
      <p:sp>
        <p:nvSpPr>
          <p:cNvPr id="378" name="Google Shape;378;p29"/>
          <p:cNvSpPr txBox="1"/>
          <p:nvPr>
            <p:ph idx="1" type="subTitle"/>
          </p:nvPr>
        </p:nvSpPr>
        <p:spPr>
          <a:xfrm>
            <a:off x="4327450" y="559953"/>
            <a:ext cx="4146600" cy="402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      ..                     </a:t>
            </a:r>
            <a:endParaRPr sz="8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     ,z@%qu{^                </a:t>
            </a:r>
            <a:endParaRPr sz="8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     :Q8@$@$@dj!             </a:t>
            </a:r>
            <a:endParaRPr sz="8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        `_vq@$@$Z_.          </a:t>
            </a:r>
            <a:endParaRPr sz="8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   .if&gt;     I/d@$@w_.        </a:t>
            </a:r>
            <a:endParaRPr sz="8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   :M@@$#Y}'   -d$@$LI       </a:t>
            </a:r>
            <a:endParaRPr sz="8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   ^nvw@@$@MJ~   {a@@M~.     </a:t>
            </a:r>
            <a:endParaRPr sz="8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       '&lt;J8@$%YI  &gt;p$@@?.    </a:t>
            </a:r>
            <a:endParaRPr sz="8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   'l:    ;c&amp;$@q+  ^m$@$i    </a:t>
            </a:r>
            <a:endParaRPr sz="8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iJ$@$@@o1   _p$@d_  ,d@@#:   </a:t>
            </a:r>
            <a:endParaRPr sz="8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[n!        -@$@&amp;YZ$@@Q   [h$@c,  (#MJ,.  </a:t>
            </a:r>
            <a:endParaRPr sz="8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_q@$@LI      8@$M  `|$$b+   n@&amp;Z~          </a:t>
            </a:r>
            <a:endParaRPr sz="8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}h$@$@$@U:    )$@@dnY@@@O'                  </a:t>
            </a:r>
            <a:endParaRPr sz="8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_p@$Z_f#@$@X^.n@@$@$@@$Mn"                   </a:t>
            </a:r>
            <a:endParaRPr sz="8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j@$8)  "rM$@$@@$@x"{xf&lt;                      </a:t>
            </a:r>
            <a:endParaRPr sz="8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."`    "n&amp;$@$@'                            </a:t>
            </a:r>
            <a:endParaRPr sz="8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`?i      ,v%$@@r                           </a:t>
            </a:r>
            <a:endParaRPr sz="8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i0@$L!       :X@@$8f                         </a:t>
            </a:r>
            <a:endParaRPr sz="8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)*@$m&gt;        :U@$@W|                       </a:t>
            </a:r>
            <a:endParaRPr sz="8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r8@$@Zj:      ^Y$@$$p                      </a:t>
            </a:r>
            <a:endParaRPr sz="8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_q$@$@@$@$&amp;aa&amp;$@@$@#|                       </a:t>
            </a:r>
            <a:endParaRPr sz="8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?b$@h#$@$B@@$@$@&amp;UrI                         </a:t>
            </a:r>
            <a:endParaRPr sz="8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}o$@m&lt;]h@@*!                                  </a:t>
            </a:r>
            <a:endParaRPr sz="8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.)&amp;@$0&gt;  +k@$8&lt;                                 </a:t>
            </a:r>
            <a:endParaRPr sz="8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'/@@$CI    Ib@$@?.                               </a:t>
            </a:r>
            <a:endParaRPr sz="8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._zzXzXZ$@$oCzzXzzXJW@$$UzXzzc_                         </a:t>
            </a:r>
            <a:endParaRPr sz="8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't@$@$@@$@@$@$$@$@$@$@$@$@$@$8f                         </a:t>
            </a:r>
            <a:endParaRPr sz="8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"iii!iiiiiiii!iiiiiii!iiiiii!,                         </a:t>
            </a:r>
            <a:endParaRPr sz="8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                             </a:t>
            </a:r>
            <a:endParaRPr sz="8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30"/>
          <p:cNvSpPr txBox="1"/>
          <p:nvPr>
            <p:ph type="title"/>
          </p:nvPr>
        </p:nvSpPr>
        <p:spPr>
          <a:xfrm>
            <a:off x="820900" y="684900"/>
            <a:ext cx="1904100" cy="7059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ROWS</a:t>
            </a:r>
            <a:endParaRPr sz="4000"/>
          </a:p>
        </p:txBody>
      </p:sp>
      <p:pic>
        <p:nvPicPr>
          <p:cNvPr id="384" name="Google Shape;38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025" y="1436500"/>
            <a:ext cx="2609850" cy="2609850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30"/>
          <p:cNvSpPr txBox="1"/>
          <p:nvPr>
            <p:ph type="title"/>
          </p:nvPr>
        </p:nvSpPr>
        <p:spPr>
          <a:xfrm>
            <a:off x="2377900" y="2450963"/>
            <a:ext cx="3140700" cy="7059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COLUMNS </a:t>
            </a:r>
            <a:endParaRPr sz="4000"/>
          </a:p>
        </p:txBody>
      </p:sp>
      <p:sp>
        <p:nvSpPr>
          <p:cNvPr id="386" name="Google Shape;386;p30"/>
          <p:cNvSpPr txBox="1"/>
          <p:nvPr>
            <p:ph idx="1" type="subTitle"/>
          </p:nvPr>
        </p:nvSpPr>
        <p:spPr>
          <a:xfrm>
            <a:off x="-31700" y="4092050"/>
            <a:ext cx="3609300" cy="4452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Type in coordinates </a:t>
            </a:r>
            <a:r>
              <a:rPr lang="en"/>
              <a:t>separated</a:t>
            </a:r>
            <a:r>
              <a:rPr lang="en"/>
              <a:t> by a space</a:t>
            </a:r>
            <a:endParaRPr/>
          </a:p>
        </p:txBody>
      </p:sp>
      <p:sp>
        <p:nvSpPr>
          <p:cNvPr id="387" name="Google Shape;387;p30"/>
          <p:cNvSpPr txBox="1"/>
          <p:nvPr>
            <p:ph type="title"/>
          </p:nvPr>
        </p:nvSpPr>
        <p:spPr>
          <a:xfrm>
            <a:off x="-357200" y="4537250"/>
            <a:ext cx="4260300" cy="7059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/>
              <a:t>E.g. 4 &lt;space&gt; 0</a:t>
            </a:r>
            <a:endParaRPr sz="3300"/>
          </a:p>
        </p:txBody>
      </p:sp>
      <p:sp>
        <p:nvSpPr>
          <p:cNvPr id="388" name="Google Shape;388;p30"/>
          <p:cNvSpPr txBox="1"/>
          <p:nvPr>
            <p:ph idx="1" type="subTitle"/>
          </p:nvPr>
        </p:nvSpPr>
        <p:spPr>
          <a:xfrm>
            <a:off x="5036725" y="741000"/>
            <a:ext cx="3609300" cy="36615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You start the game by setting the coordinates of your ships on the board.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Receive an empty board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Players take turns guessing grid coordinates to find and sink each other's hidden ships. The first to sink all opponent ships wins.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Option to redeem special ability using resources earned after each turn.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If your ship sinks, so does their ability! (E.g. If </a:t>
            </a:r>
            <a:r>
              <a:rPr lang="en"/>
              <a:t>Destroyer</a:t>
            </a:r>
            <a:r>
              <a:rPr lang="en"/>
              <a:t> has sunk, you can’t use destroyer ability)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1"/>
          <p:cNvSpPr txBox="1"/>
          <p:nvPr>
            <p:ph type="title"/>
          </p:nvPr>
        </p:nvSpPr>
        <p:spPr>
          <a:xfrm>
            <a:off x="581700" y="1867850"/>
            <a:ext cx="2582100" cy="35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Aircraft </a:t>
            </a:r>
            <a:r>
              <a:rPr lang="en"/>
              <a:t>Carrier (A)</a:t>
            </a:r>
            <a:endParaRPr/>
          </a:p>
        </p:txBody>
      </p:sp>
      <p:sp>
        <p:nvSpPr>
          <p:cNvPr id="394" name="Google Shape;394;p31"/>
          <p:cNvSpPr txBox="1"/>
          <p:nvPr>
            <p:ph idx="1" type="subTitle"/>
          </p:nvPr>
        </p:nvSpPr>
        <p:spPr>
          <a:xfrm>
            <a:off x="704475" y="2308113"/>
            <a:ext cx="230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Sends 5 fighter jets to shoot at random targets</a:t>
            </a:r>
            <a:endParaRPr/>
          </a:p>
        </p:txBody>
      </p:sp>
      <p:sp>
        <p:nvSpPr>
          <p:cNvPr id="395" name="Google Shape;395;p31"/>
          <p:cNvSpPr txBox="1"/>
          <p:nvPr>
            <p:ph idx="2" type="title"/>
          </p:nvPr>
        </p:nvSpPr>
        <p:spPr>
          <a:xfrm>
            <a:off x="3280950" y="1852350"/>
            <a:ext cx="2582100" cy="35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Missile Cruiser (M)</a:t>
            </a:r>
            <a:endParaRPr/>
          </a:p>
        </p:txBody>
      </p:sp>
      <p:sp>
        <p:nvSpPr>
          <p:cNvPr id="396" name="Google Shape;396;p31"/>
          <p:cNvSpPr txBox="1"/>
          <p:nvPr>
            <p:ph idx="3" type="subTitle"/>
          </p:nvPr>
        </p:nvSpPr>
        <p:spPr>
          <a:xfrm>
            <a:off x="3419262" y="2269375"/>
            <a:ext cx="230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Launches a missile that does area damage</a:t>
            </a:r>
            <a:endParaRPr/>
          </a:p>
        </p:txBody>
      </p:sp>
      <p:sp>
        <p:nvSpPr>
          <p:cNvPr id="397" name="Google Shape;397;p31"/>
          <p:cNvSpPr txBox="1"/>
          <p:nvPr>
            <p:ph idx="4" type="title"/>
          </p:nvPr>
        </p:nvSpPr>
        <p:spPr>
          <a:xfrm>
            <a:off x="6118525" y="1873138"/>
            <a:ext cx="2305500" cy="35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Radar </a:t>
            </a:r>
            <a:r>
              <a:rPr lang="en"/>
              <a:t>(R)</a:t>
            </a:r>
            <a:endParaRPr/>
          </a:p>
        </p:txBody>
      </p:sp>
      <p:sp>
        <p:nvSpPr>
          <p:cNvPr id="398" name="Google Shape;398;p31"/>
          <p:cNvSpPr txBox="1"/>
          <p:nvPr>
            <p:ph idx="5" type="subTitle"/>
          </p:nvPr>
        </p:nvSpPr>
        <p:spPr>
          <a:xfrm>
            <a:off x="6118538" y="2290163"/>
            <a:ext cx="230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Reveals an enemy position, with the option to shoot it down</a:t>
            </a:r>
            <a:endParaRPr/>
          </a:p>
        </p:txBody>
      </p:sp>
      <p:sp>
        <p:nvSpPr>
          <p:cNvPr id="399" name="Google Shape;399;p31"/>
          <p:cNvSpPr txBox="1"/>
          <p:nvPr>
            <p:ph idx="6" type="title"/>
          </p:nvPr>
        </p:nvSpPr>
        <p:spPr>
          <a:xfrm>
            <a:off x="3419270" y="3569350"/>
            <a:ext cx="2305500" cy="35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Submarine (S/U)</a:t>
            </a:r>
            <a:endParaRPr/>
          </a:p>
        </p:txBody>
      </p:sp>
      <p:sp>
        <p:nvSpPr>
          <p:cNvPr id="400" name="Google Shape;400;p31"/>
          <p:cNvSpPr txBox="1"/>
          <p:nvPr>
            <p:ph idx="7" type="subTitle"/>
          </p:nvPr>
        </p:nvSpPr>
        <p:spPr>
          <a:xfrm>
            <a:off x="3419275" y="3986375"/>
            <a:ext cx="230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Brings the submarine underwater to reduce the chance of being shot down!</a:t>
            </a:r>
            <a:endParaRPr/>
          </a:p>
        </p:txBody>
      </p:sp>
      <p:sp>
        <p:nvSpPr>
          <p:cNvPr id="401" name="Google Shape;401;p31"/>
          <p:cNvSpPr txBox="1"/>
          <p:nvPr>
            <p:ph idx="15" type="title"/>
          </p:nvPr>
        </p:nvSpPr>
        <p:spPr>
          <a:xfrm>
            <a:off x="720025" y="17617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</a:t>
            </a:r>
            <a:r>
              <a:rPr lang="en"/>
              <a:t>bilities</a:t>
            </a:r>
            <a:r>
              <a:rPr lang="en"/>
              <a:t> can be used each round from the ships. Once the ship is dead, so is the ability!</a:t>
            </a:r>
            <a:endParaRPr/>
          </a:p>
        </p:txBody>
      </p:sp>
      <p:sp>
        <p:nvSpPr>
          <p:cNvPr id="402" name="Google Shape;402;p31"/>
          <p:cNvSpPr txBox="1"/>
          <p:nvPr>
            <p:ph idx="4" type="title"/>
          </p:nvPr>
        </p:nvSpPr>
        <p:spPr>
          <a:xfrm>
            <a:off x="5837736" y="3568516"/>
            <a:ext cx="2867100" cy="39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More:</a:t>
            </a:r>
            <a:endParaRPr/>
          </a:p>
        </p:txBody>
      </p:sp>
      <p:sp>
        <p:nvSpPr>
          <p:cNvPr id="403" name="Google Shape;403;p31"/>
          <p:cNvSpPr txBox="1"/>
          <p:nvPr>
            <p:ph idx="5" type="subTitle"/>
          </p:nvPr>
        </p:nvSpPr>
        <p:spPr>
          <a:xfrm>
            <a:off x="5853225" y="3986376"/>
            <a:ext cx="2867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make the game harder, each ship is only takes up one space, instead of multiple spaces.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p31"/>
          <p:cNvSpPr txBox="1"/>
          <p:nvPr>
            <p:ph idx="5" type="subTitle"/>
          </p:nvPr>
        </p:nvSpPr>
        <p:spPr>
          <a:xfrm>
            <a:off x="1230825" y="748863"/>
            <a:ext cx="1252800" cy="125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                    {C|</a:t>
            </a:r>
            <a:endParaRPr sz="1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                   M&amp;$1.</a:t>
            </a:r>
            <a:endParaRPr sz="1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               "XB$$8|  </a:t>
            </a:r>
            <a:endParaRPr sz="1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             .z$$$$o    </a:t>
            </a:r>
            <a:endParaRPr sz="1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           fh$$$$$}     </a:t>
            </a:r>
            <a:endParaRPr sz="1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{f.                    Q8 _@$$$$$j.      </a:t>
            </a:r>
            <a:endParaRPr sz="1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~%n                   'j$$$$$$$$$8j        </a:t>
            </a:r>
            <a:endParaRPr sz="1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]M$t                    L$$$$$$$$$x          </a:t>
            </a:r>
            <a:endParaRPr sz="1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!o$$_                  .X$$$$$$$$$$$w          </a:t>
            </a:r>
            <a:endParaRPr sz="1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'@$$$$$$$$$$$$$$@f``''`'|$$$$$$$$$$$$%           </a:t>
            </a:r>
            <a:endParaRPr sz="1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lq$$$$$$$$$$$$$$$$$$$$$$$$$$$$$$$$$$Bb_            </a:t>
            </a:r>
            <a:endParaRPr sz="1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^0$$$$$$$$$$$$$$$$$$$$$$$$$$$$$$$$$$$/'              </a:t>
            </a:r>
            <a:endParaRPr sz="1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l "!#$$$$$$$$$$$$$$$$$$$$$$$$$$$$$$t.                </a:t>
            </a:r>
            <a:endParaRPr sz="1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}8$$$$$$$$$$$$$$$$$$$$$$$$$$x                  </a:t>
            </a:r>
            <a:endParaRPr sz="1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(C@$$$$$$$$$$$$$$$$$$$$$$$n                  </a:t>
            </a:r>
            <a:endParaRPr sz="1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r%$$$$$$$$$$$$$$$$$$$$$x                  </a:t>
            </a:r>
            <a:endParaRPr sz="1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^q$$$$$$$$$$$$$$$$$$$o~                 </a:t>
            </a:r>
            <a:endParaRPr sz="1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I8$$$$$$$$$$$$$$$$$$$[                 </a:t>
            </a:r>
            <a:endParaRPr sz="1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?ftfffJ$$$$$$$$$$$$$$$$$$$$$$$$$]                 </a:t>
            </a:r>
            <a:endParaRPr sz="1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r$$$$$$$$$$$$$$$$$O$$$$$$$$$$$$$$[                 </a:t>
            </a:r>
            <a:endParaRPr sz="1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'`-$$$$$$$$$$$v. ,$$$$$$$$$$$$$$:      +         </a:t>
            </a:r>
            <a:endParaRPr sz="1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&gt;@$$$$$$$u   io$$$$$$$$$$$$; ^+mk           </a:t>
            </a:r>
            <a:endParaRPr sz="1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b$Wm$$$$8|     [W$$$$$$$$$$z@$di            </a:t>
            </a:r>
            <a:endParaRPr sz="1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c$$$O       &gt;@$$$$$$$$$$8i              </a:t>
            </a:r>
            <a:endParaRPr sz="1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w$$Z         ]$$$$$$$B;                </a:t>
            </a:r>
            <a:endParaRPr sz="1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c@$O          -*$$$M{                  </a:t>
            </a:r>
            <a:endParaRPr sz="1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|(            &gt;a$)                    </a:t>
            </a:r>
            <a:endParaRPr sz="1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r}. </a:t>
            </a:r>
            <a:endParaRPr sz="1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"/>
          </a:p>
        </p:txBody>
      </p:sp>
      <p:sp>
        <p:nvSpPr>
          <p:cNvPr id="405" name="Google Shape;405;p31"/>
          <p:cNvSpPr txBox="1"/>
          <p:nvPr>
            <p:ph idx="5" type="subTitle"/>
          </p:nvPr>
        </p:nvSpPr>
        <p:spPr>
          <a:xfrm>
            <a:off x="3893050" y="750213"/>
            <a:ext cx="1252800" cy="125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                             </a:t>
            </a:r>
            <a:endParaRPr sz="1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                      $$$$$$ </a:t>
            </a:r>
            <a:endParaRPr sz="1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                  $$$$$$$$$$ </a:t>
            </a:r>
            <a:endParaRPr sz="1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               $$$$$$  $$$$  </a:t>
            </a:r>
            <a:endParaRPr sz="1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           $$$$$$    $$$$$   </a:t>
            </a:r>
            <a:endParaRPr sz="1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          $$$$$     $$$$$    </a:t>
            </a:r>
            <a:endParaRPr sz="1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        $$$$       $$$$      </a:t>
            </a:r>
            <a:endParaRPr sz="1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      $$$$$$      $$$$       </a:t>
            </a:r>
            <a:endParaRPr sz="1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    $$$$$ $$$$   $$$$        </a:t>
            </a:r>
            <a:endParaRPr sz="1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$$$$$$$$$$$$$$ $$$$$$$$          </a:t>
            </a:r>
            <a:endParaRPr sz="1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$$$$$$$$$$$$$$$   $$$$ $$$$$           </a:t>
            </a:r>
            <a:endParaRPr sz="1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$$$$$$  $$$$  $$$$  $$$$$              </a:t>
            </a:r>
            <a:endParaRPr sz="1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$$$$$$$$$  $$$$$  $$$$                </a:t>
            </a:r>
            <a:endParaRPr sz="1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$$$$$ $$$$$  $$$$                  </a:t>
            </a:r>
            <a:endParaRPr sz="1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$$$$$  $$$$  $$$$$$                  </a:t>
            </a:r>
            <a:endParaRPr sz="1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$$$$$$$  $$  $$$$$ $$                  </a:t>
            </a:r>
            <a:endParaRPr sz="1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$$$$$$$$$ $$$$$  $$$$$  $$$                  </a:t>
            </a:r>
            <a:endParaRPr sz="1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$$$$$$$$$$$$$     $$$$$$$$$$$ $$                   </a:t>
            </a:r>
            <a:endParaRPr sz="1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$$$$$$   $$$$$ $$$$   $$$$  $$$ $$                   </a:t>
            </a:r>
            <a:endParaRPr sz="1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$$$$$    $$$$$  $$$$  $$$$$     $$$$$                   </a:t>
            </a:r>
            <a:endParaRPr sz="1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$$$$$$  $$$$  $$$$  $$$$$$                              </a:t>
            </a:r>
            <a:endParaRPr sz="1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$$$$$$$$  $$$$$ $$$$$$$                               </a:t>
            </a:r>
            <a:endParaRPr sz="1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$$$$  $$$$$  $$$$$$$$                               </a:t>
            </a:r>
            <a:endParaRPr sz="1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$$$  $$$$  $$$$  $$$                                </a:t>
            </a:r>
            <a:endParaRPr sz="1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$$$$$     $$$$   $$$$                                </a:t>
            </a:r>
            <a:endParaRPr sz="1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$$$$$$$$  $$$$$    $$$                                 </a:t>
            </a:r>
            <a:endParaRPr sz="1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$$$$$$$$$$$$$$$ $$$$                                  </a:t>
            </a:r>
            <a:endParaRPr sz="1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$$$$      $$$$$$                                    </a:t>
            </a:r>
            <a:endParaRPr sz="1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$$$                                      </a:t>
            </a:r>
            <a:endParaRPr sz="1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                             </a:t>
            </a:r>
            <a:endParaRPr sz="1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"/>
          </a:p>
        </p:txBody>
      </p:sp>
      <p:sp>
        <p:nvSpPr>
          <p:cNvPr id="406" name="Google Shape;406;p31"/>
          <p:cNvSpPr txBox="1"/>
          <p:nvPr>
            <p:ph idx="5" type="subTitle"/>
          </p:nvPr>
        </p:nvSpPr>
        <p:spPr>
          <a:xfrm>
            <a:off x="3198950" y="2715250"/>
            <a:ext cx="2730600" cy="12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                 .%                                   </a:t>
            </a:r>
            <a:endParaRPr sz="4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                  ^. .B                                   </a:t>
            </a:r>
            <a:endParaRPr sz="4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                l)jjfjBffu*[                              </a:t>
            </a:r>
            <a:endParaRPr sz="4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               f&amp;$$$$$$$$$$q                              </a:t>
            </a:r>
            <a:endParaRPr sz="4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               z@$$$$$$$$$$q                              </a:t>
            </a:r>
            <a:endParaRPr sz="4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;p$Y^        .&gt;||||||/|||||/|||||w$$$$$$$$$$$o|||||||||||8|||(+             </a:t>
            </a:r>
            <a:endParaRPr sz="4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?a$$u'jrnq$$$$$$$$$$$$$$$$$$$$$$$$$$$$$$$$$$$$$$$$$$$$$$$$$$$$$$$*X]`       </a:t>
            </a:r>
            <a:endParaRPr sz="4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?a$$$$$$$$$$$$$$$$$$$$$$$$$$$$$$$$$$$$$$$$$$$$$$$$$$$$$$$$$$$$$$$$$$$(.     </a:t>
            </a:r>
            <a:endParaRPr sz="4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tu :Y8$$$$$$$$$$$$$$$$$$$$$$$$$$$$$$$$$$$$$$$$$$$$$$$$$$$$$$$$$$$$$$$$$$$@[     </a:t>
            </a:r>
            <a:endParaRPr sz="4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IJ0{{p$$$$$$$$$$$$$$$$$$$$$$$$$$$$$$$$$$$$$$$$$$$$$$$$$$$$$$$$$$$$$$$$$$$@t'     </a:t>
            </a:r>
            <a:endParaRPr sz="4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:I  C@$$$[--1#@@$$@$$$$$$$$$$$$$$$$$$$$$$$$$$$$$$$$$$$$$$$$$$$$$$$$$@Z-i`       </a:t>
            </a:r>
            <a:endParaRPr sz="4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.l&lt;&lt;.          :&lt;&lt;&lt;&lt;&lt;&lt;&gt;&lt;&lt;&lt;&lt;&lt;&lt;&lt;&lt;&lt;&lt;&lt;&lt;&gt;&lt;&lt;&gt;&lt;&lt;&gt;&lt;&gt;&lt;&lt;&gt;&lt;&lt;&lt;&lt;&lt;&lt;&lt;&lt;`                           </a:t>
            </a:r>
            <a:endParaRPr sz="4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07" name="Google Shape;407;p31"/>
          <p:cNvSpPr txBox="1"/>
          <p:nvPr>
            <p:ph idx="5" type="subTitle"/>
          </p:nvPr>
        </p:nvSpPr>
        <p:spPr>
          <a:xfrm>
            <a:off x="6644900" y="748863"/>
            <a:ext cx="1252800" cy="125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      ..                     </a:t>
            </a:r>
            <a:endParaRPr sz="1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     ,z@%qu{^                </a:t>
            </a:r>
            <a:endParaRPr sz="1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     :Q8@$@$@dj!             </a:t>
            </a:r>
            <a:endParaRPr sz="1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        `_vq@$@$Z_.          </a:t>
            </a:r>
            <a:endParaRPr sz="1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   .if&gt;     I/d@$@w_.        </a:t>
            </a:r>
            <a:endParaRPr sz="1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   :M@@$#Y}'   -d$@$LI       </a:t>
            </a:r>
            <a:endParaRPr sz="1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   ^nvw@@$@MJ~   {a@@M~.     </a:t>
            </a:r>
            <a:endParaRPr sz="1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       '&lt;J8@$%YI  &gt;p$@@?.    </a:t>
            </a:r>
            <a:endParaRPr sz="1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   'l:    ;c&amp;$@q+  ^m$@$i    </a:t>
            </a:r>
            <a:endParaRPr sz="1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iJ$@$@@o1   _p$@d_  ,d@@#:   </a:t>
            </a:r>
            <a:endParaRPr sz="1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[n!        -@$@&amp;YZ$@@Q   [h$@c,  (#MJ,.  </a:t>
            </a:r>
            <a:endParaRPr sz="1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_q@$@LI      8@$M  `|$$b+   n@&amp;Z~          </a:t>
            </a:r>
            <a:endParaRPr sz="1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}h$@$@$@U:    )$@@dnY@@@O'                  </a:t>
            </a:r>
            <a:endParaRPr sz="1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_p@$Z_f#@$@X^.n@@$@$@@$Mn"                   </a:t>
            </a:r>
            <a:endParaRPr sz="1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j@$8)  "rM$@$@@$@x"{xf&lt;                      </a:t>
            </a:r>
            <a:endParaRPr sz="1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."`    "n&amp;$@$@'                            </a:t>
            </a:r>
            <a:endParaRPr sz="1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`?i      ,v%$@@r                           </a:t>
            </a:r>
            <a:endParaRPr sz="1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i0@$L!       :X@@$8f                         </a:t>
            </a:r>
            <a:endParaRPr sz="1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)*@$m&gt;        :U@$@W|                       </a:t>
            </a:r>
            <a:endParaRPr sz="1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r8@$@Zj:      ^Y$@$$p                      </a:t>
            </a:r>
            <a:endParaRPr sz="1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_q$@$@@$@$&amp;aa&amp;$@@$@#|                       </a:t>
            </a:r>
            <a:endParaRPr sz="1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?b$@h#$@$B@@$@$@&amp;UrI                         </a:t>
            </a:r>
            <a:endParaRPr sz="1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}o$@m&lt;]h@@*!                                  </a:t>
            </a:r>
            <a:endParaRPr sz="1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.)&amp;@$0&gt;  +k@$8&lt;                                 </a:t>
            </a:r>
            <a:endParaRPr sz="1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'/@@$CI    Ib@$@?.                               </a:t>
            </a:r>
            <a:endParaRPr sz="1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._zzXzXZ$@$oCzzXzzXJW@$$UzXzzc_                         </a:t>
            </a:r>
            <a:endParaRPr sz="1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't@$@$@@$@@$@$$@$@$@$@$@$@$@$8f                         </a:t>
            </a:r>
            <a:endParaRPr sz="1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"iii!iiiiiiii!iiiiiii!iiiiii!,                         </a:t>
            </a:r>
            <a:endParaRPr sz="1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                             </a:t>
            </a:r>
            <a:endParaRPr sz="1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08" name="Google Shape;408;p31"/>
          <p:cNvSpPr txBox="1"/>
          <p:nvPr>
            <p:ph idx="8" type="title"/>
          </p:nvPr>
        </p:nvSpPr>
        <p:spPr>
          <a:xfrm>
            <a:off x="638084" y="3569350"/>
            <a:ext cx="2305500" cy="35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Destroyer (D)</a:t>
            </a:r>
            <a:endParaRPr/>
          </a:p>
        </p:txBody>
      </p:sp>
      <p:sp>
        <p:nvSpPr>
          <p:cNvPr id="409" name="Google Shape;409;p31"/>
          <p:cNvSpPr txBox="1"/>
          <p:nvPr>
            <p:ph idx="9" type="subTitle"/>
          </p:nvPr>
        </p:nvSpPr>
        <p:spPr>
          <a:xfrm>
            <a:off x="638082" y="3986375"/>
            <a:ext cx="230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Shoots 3 more targets</a:t>
            </a:r>
            <a:endParaRPr/>
          </a:p>
        </p:txBody>
      </p:sp>
      <p:sp>
        <p:nvSpPr>
          <p:cNvPr id="410" name="Google Shape;410;p31"/>
          <p:cNvSpPr txBox="1"/>
          <p:nvPr>
            <p:ph idx="5" type="subTitle"/>
          </p:nvPr>
        </p:nvSpPr>
        <p:spPr>
          <a:xfrm>
            <a:off x="653575" y="2661626"/>
            <a:ext cx="2422800" cy="9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. . . . . . . . . . . .. . .  0. . . . .. . . . . . . .. </a:t>
            </a:r>
            <a:endParaRPr sz="5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. .. .. .. .. . . . . . . . .[aaaaaa.. . . . . . . . . . .</a:t>
            </a:r>
            <a:endParaRPr sz="5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. . . . . . . . . .. .'ttOa~aaaaaaa~. . . . . . .. . . . </a:t>
            </a:r>
            <a:endParaRPr sz="5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. . . . ..J.  . . ... `llraacaaawphax . . . . . . . . . . </a:t>
            </a:r>
            <a:endParaRPr sz="5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. . . . . .OZOZf.`CZwkhhdhaqhhwhphpbqwaaa~. .. . . .. . .</a:t>
            </a:r>
            <a:endParaRPr sz="5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. . .  UaaaaaaaaaaaaaUtt/t/t/t/t/t/t/ttt-tt . . . . . . . </a:t>
            </a:r>
            <a:endParaRPr sz="5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.. ....'qaaaaaaaaaaaaaaaaaaaaaaaaaaaaaaaaaaaaaaaaaa^ . ..</a:t>
            </a:r>
            <a:endParaRPr sz="5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. . .  . . qaaaaaaaaaaaaaaaaaaaaaaaaaaaaaaaaaaaaaaaU . . .</a:t>
            </a:r>
            <a:endParaRPr sz="5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. . . . ... IIIIIIIIIIIIIIIIIIIIIIIIIIIIIIIIIIIIII .. . .</a:t>
            </a:r>
            <a:endParaRPr sz="5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11" name="Google Shape;411;p31"/>
          <p:cNvSpPr txBox="1"/>
          <p:nvPr>
            <p:ph idx="5" type="subTitle"/>
          </p:nvPr>
        </p:nvSpPr>
        <p:spPr>
          <a:xfrm>
            <a:off x="6184925" y="2944450"/>
            <a:ext cx="2264400" cy="75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_                             _       </a:t>
            </a:r>
            <a:endParaRPr sz="6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/ \   _ __ _ __ ___   __ _  __| | __ _ </a:t>
            </a:r>
            <a:endParaRPr sz="6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/ _ \ | '__| '_ ` _ \ / _` |/ _` |/ _` |</a:t>
            </a:r>
            <a:endParaRPr sz="6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/ ___ \| |  | | | | | | (_| | (_| | (_| |</a:t>
            </a:r>
            <a:endParaRPr sz="6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/_/   \_\_|  |_| |_| |_|\__,_|\__,_|\__,_|</a:t>
            </a:r>
            <a:endParaRPr sz="6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              </a:t>
            </a:r>
            <a:endParaRPr sz="6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32"/>
          <p:cNvSpPr/>
          <p:nvPr/>
        </p:nvSpPr>
        <p:spPr>
          <a:xfrm>
            <a:off x="1009925" y="851100"/>
            <a:ext cx="3561300" cy="34413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417" name="Google Shape;417;p32"/>
          <p:cNvSpPr txBox="1"/>
          <p:nvPr>
            <p:ph type="title"/>
          </p:nvPr>
        </p:nvSpPr>
        <p:spPr>
          <a:xfrm>
            <a:off x="63575" y="1445150"/>
            <a:ext cx="5454000" cy="273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500"/>
              <a:t>HOW TO WIN?</a:t>
            </a:r>
            <a:endParaRPr sz="9500"/>
          </a:p>
        </p:txBody>
      </p:sp>
      <p:sp>
        <p:nvSpPr>
          <p:cNvPr id="418" name="Google Shape;418;p32"/>
          <p:cNvSpPr txBox="1"/>
          <p:nvPr/>
        </p:nvSpPr>
        <p:spPr>
          <a:xfrm>
            <a:off x="4887975" y="1588250"/>
            <a:ext cx="3940200" cy="24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rPr>
              <a:t>All your ships dead, enemy wins</a:t>
            </a:r>
            <a:endParaRPr sz="3500">
              <a:solidFill>
                <a:schemeClr val="dk1"/>
              </a:solidFill>
              <a:latin typeface="Squada One"/>
              <a:ea typeface="Squada One"/>
              <a:cs typeface="Squada One"/>
              <a:sym typeface="Squada One"/>
            </a:endParaRPr>
          </a:p>
          <a:p>
            <a:pPr indent="0" lvl="0" marL="0" rtl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>
              <a:solidFill>
                <a:schemeClr val="dk1"/>
              </a:solidFill>
              <a:latin typeface="Squada One"/>
              <a:ea typeface="Squada One"/>
              <a:cs typeface="Squada One"/>
              <a:sym typeface="Squada One"/>
            </a:endParaRPr>
          </a:p>
          <a:p>
            <a:pPr indent="0" lvl="0" marL="0" rtl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rPr>
              <a:t>All enemy ships dead, you win.</a:t>
            </a:r>
            <a:endParaRPr sz="3500">
              <a:solidFill>
                <a:schemeClr val="dk1"/>
              </a:solidFill>
              <a:latin typeface="Squada One"/>
              <a:ea typeface="Squada One"/>
              <a:cs typeface="Squada One"/>
              <a:sym typeface="Squada One"/>
            </a:endParaRPr>
          </a:p>
          <a:p>
            <a:pPr indent="0" lvl="0" marL="0" rtl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>
              <a:solidFill>
                <a:schemeClr val="dk1"/>
              </a:solidFill>
              <a:latin typeface="Squada One"/>
              <a:ea typeface="Squada One"/>
              <a:cs typeface="Squada One"/>
              <a:sym typeface="Squada One"/>
            </a:endParaRPr>
          </a:p>
          <a:p>
            <a:pPr indent="0" lvl="0" marL="0" rtl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rPr>
              <a:t>It’s not rocket science</a:t>
            </a:r>
            <a:endParaRPr sz="3500">
              <a:solidFill>
                <a:schemeClr val="dk1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33"/>
          <p:cNvSpPr txBox="1"/>
          <p:nvPr>
            <p:ph type="title"/>
          </p:nvPr>
        </p:nvSpPr>
        <p:spPr>
          <a:xfrm>
            <a:off x="429300" y="2332600"/>
            <a:ext cx="3204900" cy="176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</a:t>
            </a:r>
            <a:endParaRPr/>
          </a:p>
        </p:txBody>
      </p:sp>
      <p:sp>
        <p:nvSpPr>
          <p:cNvPr id="424" name="Google Shape;424;p33"/>
          <p:cNvSpPr txBox="1"/>
          <p:nvPr>
            <p:ph idx="2" type="title"/>
          </p:nvPr>
        </p:nvSpPr>
        <p:spPr>
          <a:xfrm>
            <a:off x="666450" y="1378528"/>
            <a:ext cx="2730600" cy="163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0"/>
              <a:t>-02-</a:t>
            </a:r>
            <a:endParaRPr sz="11000"/>
          </a:p>
        </p:txBody>
      </p:sp>
      <p:sp>
        <p:nvSpPr>
          <p:cNvPr id="425" name="Google Shape;425;p33"/>
          <p:cNvSpPr txBox="1"/>
          <p:nvPr>
            <p:ph idx="1" type="subTitle"/>
          </p:nvPr>
        </p:nvSpPr>
        <p:spPr>
          <a:xfrm>
            <a:off x="4327450" y="559953"/>
            <a:ext cx="4146600" cy="402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      ..                     </a:t>
            </a:r>
            <a:endParaRPr sz="8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     ,z@%qu{^                </a:t>
            </a:r>
            <a:endParaRPr sz="8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     :Q8@$@$@dj!             </a:t>
            </a:r>
            <a:endParaRPr sz="8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        `_vq@$@$Z_.          </a:t>
            </a:r>
            <a:endParaRPr sz="8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   .if&gt;     I/d@$@w_.        </a:t>
            </a:r>
            <a:endParaRPr sz="8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   :M@@$#Y}'   -d$@$LI       </a:t>
            </a:r>
            <a:endParaRPr sz="8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   ^nvw@@$@MJ~   {a@@M~.     </a:t>
            </a:r>
            <a:endParaRPr sz="8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       '&lt;J8@$%YI  &gt;p$@@?.    </a:t>
            </a:r>
            <a:endParaRPr sz="8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   'l:    ;c&amp;$@q+  ^m$@$i    </a:t>
            </a:r>
            <a:endParaRPr sz="8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iJ$@$@@o1   _p$@d_  ,d@@#:   </a:t>
            </a:r>
            <a:endParaRPr sz="8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[n!        -@$@&amp;YZ$@@Q   [h$@c,  (#MJ,.  </a:t>
            </a:r>
            <a:endParaRPr sz="8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_q@$@LI      8@$M  `|$$b+   n@&amp;Z~          </a:t>
            </a:r>
            <a:endParaRPr sz="8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}h$@$@$@U:    )$@@dnY@@@O'                  </a:t>
            </a:r>
            <a:endParaRPr sz="8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_p@$Z_f#@$@X^.n@@$@$@@$Mn"                   </a:t>
            </a:r>
            <a:endParaRPr sz="8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j@$8)  "rM$@$@@$@x"{xf&lt;                      </a:t>
            </a:r>
            <a:endParaRPr sz="8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."`    "n&amp;$@$@'                            </a:t>
            </a:r>
            <a:endParaRPr sz="8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`?i      ,v%$@@r                           </a:t>
            </a:r>
            <a:endParaRPr sz="8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i0@$L!       :X@@$8f                         </a:t>
            </a:r>
            <a:endParaRPr sz="8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)*@$m&gt;        :U@$@W|                       </a:t>
            </a:r>
            <a:endParaRPr sz="8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r8@$@Zj:      ^Y$@$$p                      </a:t>
            </a:r>
            <a:endParaRPr sz="8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_q$@$@@$@$&amp;aa&amp;$@@$@#|                       </a:t>
            </a:r>
            <a:endParaRPr sz="8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?b$@h#$@$B@@$@$@&amp;UrI                         </a:t>
            </a:r>
            <a:endParaRPr sz="8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}o$@m&lt;]h@@*!                                  </a:t>
            </a:r>
            <a:endParaRPr sz="8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.)&amp;@$0&gt;  +k@$8&lt;                                 </a:t>
            </a:r>
            <a:endParaRPr sz="8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'/@@$CI    Ib@$@?.                               </a:t>
            </a:r>
            <a:endParaRPr sz="8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._zzXzXZ$@$oCzzXzzXJW@$$UzXzzc_                         </a:t>
            </a:r>
            <a:endParaRPr sz="8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't@$@$@@$@@$@$$@$@$@$@$@$@$@$8f                         </a:t>
            </a:r>
            <a:endParaRPr sz="8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"iii!iiiiiiii!iiiiiii!iiiiii!,                         </a:t>
            </a:r>
            <a:endParaRPr sz="8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                             </a:t>
            </a:r>
            <a:endParaRPr sz="8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Air Force Education Center by Slidesgo">
  <a:themeElements>
    <a:clrScheme name="Simple Light">
      <a:dk1>
        <a:srgbClr val="56554D"/>
      </a:dk1>
      <a:lt1>
        <a:srgbClr val="FFFFFF"/>
      </a:lt1>
      <a:dk2>
        <a:srgbClr val="8C8965"/>
      </a:dk2>
      <a:lt2>
        <a:srgbClr val="AAA98F"/>
      </a:lt2>
      <a:accent1>
        <a:srgbClr val="F7BD7D"/>
      </a:accent1>
      <a:accent2>
        <a:srgbClr val="FBDDBD"/>
      </a:accent2>
      <a:accent3>
        <a:srgbClr val="9AA7BA"/>
      </a:accent3>
      <a:accent4>
        <a:srgbClr val="D5DAE2"/>
      </a:accent4>
      <a:accent5>
        <a:srgbClr val="E6E9EE"/>
      </a:accent5>
      <a:accent6>
        <a:srgbClr val="B92325"/>
      </a:accent6>
      <a:hlink>
        <a:srgbClr val="BAC3D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